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7"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Lst>
  <p:sldSz cy="5143500" cx="9144000"/>
  <p:notesSz cx="6858000" cy="9144000"/>
  <p:embeddedFontLst>
    <p:embeddedFont>
      <p:font typeface="Libre Baskerville"/>
      <p:regular r:id="rId68"/>
      <p:bold r:id="rId69"/>
      <p:italic r:id="rId70"/>
    </p:embeddedFont>
    <p:embeddedFont>
      <p:font typeface="Cinzel"/>
      <p:regular r:id="rId71"/>
      <p:bold r:id="rId7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878D3501-D0BC-46A3-A94D-BB99669CA5F7}">
  <a:tblStyle styleId="{878D3501-D0BC-46A3-A94D-BB99669CA5F7}"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72" Type="http://schemas.openxmlformats.org/officeDocument/2006/relationships/font" Target="fonts/Cinzel-bold.fntdata"/><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71" Type="http://schemas.openxmlformats.org/officeDocument/2006/relationships/font" Target="fonts/Cinzel-regular.fntdata"/><Relationship Id="rId70" Type="http://schemas.openxmlformats.org/officeDocument/2006/relationships/font" Target="fonts/LibreBaskerville-italic.fntdata"/><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slide" Target="slides/slide57.xml"/><Relationship Id="rId61" Type="http://schemas.openxmlformats.org/officeDocument/2006/relationships/slide" Target="slides/slide56.xml"/><Relationship Id="rId20" Type="http://schemas.openxmlformats.org/officeDocument/2006/relationships/slide" Target="slides/slide15.xml"/><Relationship Id="rId64" Type="http://schemas.openxmlformats.org/officeDocument/2006/relationships/slide" Target="slides/slide59.xml"/><Relationship Id="rId63" Type="http://schemas.openxmlformats.org/officeDocument/2006/relationships/slide" Target="slides/slide58.xml"/><Relationship Id="rId22" Type="http://schemas.openxmlformats.org/officeDocument/2006/relationships/slide" Target="slides/slide17.xml"/><Relationship Id="rId66" Type="http://schemas.openxmlformats.org/officeDocument/2006/relationships/slide" Target="slides/slide61.xml"/><Relationship Id="rId21" Type="http://schemas.openxmlformats.org/officeDocument/2006/relationships/slide" Target="slides/slide16.xml"/><Relationship Id="rId65" Type="http://schemas.openxmlformats.org/officeDocument/2006/relationships/slide" Target="slides/slide60.xml"/><Relationship Id="rId24" Type="http://schemas.openxmlformats.org/officeDocument/2006/relationships/slide" Target="slides/slide19.xml"/><Relationship Id="rId68" Type="http://schemas.openxmlformats.org/officeDocument/2006/relationships/font" Target="fonts/LibreBaskerville-regular.fntdata"/><Relationship Id="rId23" Type="http://schemas.openxmlformats.org/officeDocument/2006/relationships/slide" Target="slides/slide18.xml"/><Relationship Id="rId67" Type="http://schemas.openxmlformats.org/officeDocument/2006/relationships/slide" Target="slides/slide62.xml"/><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69" Type="http://schemas.openxmlformats.org/officeDocument/2006/relationships/font" Target="fonts/LibreBaskerville-bold.fntdata"/><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 name="Shape 47"/>
        <p:cNvGrpSpPr/>
        <p:nvPr/>
      </p:nvGrpSpPr>
      <p:grpSpPr>
        <a:xfrm>
          <a:off x="0" y="0"/>
          <a:ext cx="0" cy="0"/>
          <a:chOff x="0" y="0"/>
          <a:chExt cx="0" cy="0"/>
        </a:xfrm>
      </p:grpSpPr>
      <p:sp>
        <p:nvSpPr>
          <p:cNvPr id="48" name="Google Shape;48;g35f391192_0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9" name="Google Shape;49;g35f391192_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35f391192_04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35f391192_0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g5f26cf793f_0_143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5f26cf793f_0_14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g5f26cf793f_0_143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5f26cf793f_0_14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Google Shape;195;g35f391192_05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35f391192_0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Google Shape;202;g5f26cf793f_0_144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5f26cf793f_0_14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Google Shape;210;g5f26cf793f_0_170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5f26cf793f_0_17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Google Shape;218;g35f391192_07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35f391192_0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3" name="Shape 223"/>
        <p:cNvGrpSpPr/>
        <p:nvPr/>
      </p:nvGrpSpPr>
      <p:grpSpPr>
        <a:xfrm>
          <a:off x="0" y="0"/>
          <a:ext cx="0" cy="0"/>
          <a:chOff x="0" y="0"/>
          <a:chExt cx="0" cy="0"/>
        </a:xfrm>
      </p:grpSpPr>
      <p:sp>
        <p:nvSpPr>
          <p:cNvPr id="224" name="Google Shape;224;g35f391192_08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35f391192_0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g5f26cf793f_0_172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5f26cf793f_0_17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g5f26cf793f_0_172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5f26cf793f_0_17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Google Shape;53;g3606f1c2d_3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3606f1c2d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4" name="Shape 244"/>
        <p:cNvGrpSpPr/>
        <p:nvPr/>
      </p:nvGrpSpPr>
      <p:grpSpPr>
        <a:xfrm>
          <a:off x="0" y="0"/>
          <a:ext cx="0" cy="0"/>
          <a:chOff x="0" y="0"/>
          <a:chExt cx="0" cy="0"/>
        </a:xfrm>
      </p:grpSpPr>
      <p:sp>
        <p:nvSpPr>
          <p:cNvPr id="245" name="Google Shape;245;g5f26cf793f_1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46" name="Google Shape;246;g5f26cf793f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1" name="Shape 251"/>
        <p:cNvGrpSpPr/>
        <p:nvPr/>
      </p:nvGrpSpPr>
      <p:grpSpPr>
        <a:xfrm>
          <a:off x="0" y="0"/>
          <a:ext cx="0" cy="0"/>
          <a:chOff x="0" y="0"/>
          <a:chExt cx="0" cy="0"/>
        </a:xfrm>
      </p:grpSpPr>
      <p:sp>
        <p:nvSpPr>
          <p:cNvPr id="252" name="Google Shape;252;g5f27b1faca_0_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5f27b1faca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8" name="Shape 258"/>
        <p:cNvGrpSpPr/>
        <p:nvPr/>
      </p:nvGrpSpPr>
      <p:grpSpPr>
        <a:xfrm>
          <a:off x="0" y="0"/>
          <a:ext cx="0" cy="0"/>
          <a:chOff x="0" y="0"/>
          <a:chExt cx="0" cy="0"/>
        </a:xfrm>
      </p:grpSpPr>
      <p:sp>
        <p:nvSpPr>
          <p:cNvPr id="259" name="Google Shape;259;g5f27b1faca_0_4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5f27b1faca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5" name="Shape 265"/>
        <p:cNvGrpSpPr/>
        <p:nvPr/>
      </p:nvGrpSpPr>
      <p:grpSpPr>
        <a:xfrm>
          <a:off x="0" y="0"/>
          <a:ext cx="0" cy="0"/>
          <a:chOff x="0" y="0"/>
          <a:chExt cx="0" cy="0"/>
        </a:xfrm>
      </p:grpSpPr>
      <p:sp>
        <p:nvSpPr>
          <p:cNvPr id="266" name="Google Shape;266;g5f27b1faca_0_1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67" name="Google Shape;267;g5f27b1faca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1" name="Shape 271"/>
        <p:cNvGrpSpPr/>
        <p:nvPr/>
      </p:nvGrpSpPr>
      <p:grpSpPr>
        <a:xfrm>
          <a:off x="0" y="0"/>
          <a:ext cx="0" cy="0"/>
          <a:chOff x="0" y="0"/>
          <a:chExt cx="0" cy="0"/>
        </a:xfrm>
      </p:grpSpPr>
      <p:sp>
        <p:nvSpPr>
          <p:cNvPr id="272" name="Google Shape;272;g5f27b1faca_0_1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73" name="Google Shape;273;g5f27b1faca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8" name="Shape 278"/>
        <p:cNvGrpSpPr/>
        <p:nvPr/>
      </p:nvGrpSpPr>
      <p:grpSpPr>
        <a:xfrm>
          <a:off x="0" y="0"/>
          <a:ext cx="0" cy="0"/>
          <a:chOff x="0" y="0"/>
          <a:chExt cx="0" cy="0"/>
        </a:xfrm>
      </p:grpSpPr>
      <p:sp>
        <p:nvSpPr>
          <p:cNvPr id="279" name="Google Shape;279;g5f27b1faca_0_2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5f27b1faca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5" name="Shape 285"/>
        <p:cNvGrpSpPr/>
        <p:nvPr/>
      </p:nvGrpSpPr>
      <p:grpSpPr>
        <a:xfrm>
          <a:off x="0" y="0"/>
          <a:ext cx="0" cy="0"/>
          <a:chOff x="0" y="0"/>
          <a:chExt cx="0" cy="0"/>
        </a:xfrm>
      </p:grpSpPr>
      <p:sp>
        <p:nvSpPr>
          <p:cNvPr id="286" name="Google Shape;286;g35ed75ccf_05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35ed75ccf_0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6" name="Shape 296"/>
        <p:cNvGrpSpPr/>
        <p:nvPr/>
      </p:nvGrpSpPr>
      <p:grpSpPr>
        <a:xfrm>
          <a:off x="0" y="0"/>
          <a:ext cx="0" cy="0"/>
          <a:chOff x="0" y="0"/>
          <a:chExt cx="0" cy="0"/>
        </a:xfrm>
      </p:grpSpPr>
      <p:sp>
        <p:nvSpPr>
          <p:cNvPr id="297" name="Google Shape;297;g5f27b1faca_0_3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98" name="Google Shape;298;g5f27b1faca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7" name="Shape 307"/>
        <p:cNvGrpSpPr/>
        <p:nvPr/>
      </p:nvGrpSpPr>
      <p:grpSpPr>
        <a:xfrm>
          <a:off x="0" y="0"/>
          <a:ext cx="0" cy="0"/>
          <a:chOff x="0" y="0"/>
          <a:chExt cx="0" cy="0"/>
        </a:xfrm>
      </p:grpSpPr>
      <p:sp>
        <p:nvSpPr>
          <p:cNvPr id="308" name="Google Shape;308;g5f27b1faca_0_4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09" name="Google Shape;309;g5f27b1faca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4" name="Shape 314"/>
        <p:cNvGrpSpPr/>
        <p:nvPr/>
      </p:nvGrpSpPr>
      <p:grpSpPr>
        <a:xfrm>
          <a:off x="0" y="0"/>
          <a:ext cx="0" cy="0"/>
          <a:chOff x="0" y="0"/>
          <a:chExt cx="0" cy="0"/>
        </a:xfrm>
      </p:grpSpPr>
      <p:sp>
        <p:nvSpPr>
          <p:cNvPr id="315" name="Google Shape;315;g5f27b1faca_0_5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16" name="Google Shape;316;g5f27b1faca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g35f391192_02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35f391192_0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1" name="Shape 321"/>
        <p:cNvGrpSpPr/>
        <p:nvPr/>
      </p:nvGrpSpPr>
      <p:grpSpPr>
        <a:xfrm>
          <a:off x="0" y="0"/>
          <a:ext cx="0" cy="0"/>
          <a:chOff x="0" y="0"/>
          <a:chExt cx="0" cy="0"/>
        </a:xfrm>
      </p:grpSpPr>
      <p:sp>
        <p:nvSpPr>
          <p:cNvPr id="322" name="Google Shape;322;g5f27b1faca_0_6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5f27b1faca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8" name="Shape 328"/>
        <p:cNvGrpSpPr/>
        <p:nvPr/>
      </p:nvGrpSpPr>
      <p:grpSpPr>
        <a:xfrm>
          <a:off x="0" y="0"/>
          <a:ext cx="0" cy="0"/>
          <a:chOff x="0" y="0"/>
          <a:chExt cx="0" cy="0"/>
        </a:xfrm>
      </p:grpSpPr>
      <p:sp>
        <p:nvSpPr>
          <p:cNvPr id="329" name="Google Shape;329;g5f27b1faca_0_6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30" name="Google Shape;330;g5f27b1faca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5" name="Shape 335"/>
        <p:cNvGrpSpPr/>
        <p:nvPr/>
      </p:nvGrpSpPr>
      <p:grpSpPr>
        <a:xfrm>
          <a:off x="0" y="0"/>
          <a:ext cx="0" cy="0"/>
          <a:chOff x="0" y="0"/>
          <a:chExt cx="0" cy="0"/>
        </a:xfrm>
      </p:grpSpPr>
      <p:sp>
        <p:nvSpPr>
          <p:cNvPr id="336" name="Google Shape;336;g5f27b1faca_0_7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37" name="Google Shape;337;g5f27b1faca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2" name="Shape 342"/>
        <p:cNvGrpSpPr/>
        <p:nvPr/>
      </p:nvGrpSpPr>
      <p:grpSpPr>
        <a:xfrm>
          <a:off x="0" y="0"/>
          <a:ext cx="0" cy="0"/>
          <a:chOff x="0" y="0"/>
          <a:chExt cx="0" cy="0"/>
        </a:xfrm>
      </p:grpSpPr>
      <p:sp>
        <p:nvSpPr>
          <p:cNvPr id="343" name="Google Shape;343;g5f27b1faca_0_8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44" name="Google Shape;344;g5f27b1faca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9" name="Shape 349"/>
        <p:cNvGrpSpPr/>
        <p:nvPr/>
      </p:nvGrpSpPr>
      <p:grpSpPr>
        <a:xfrm>
          <a:off x="0" y="0"/>
          <a:ext cx="0" cy="0"/>
          <a:chOff x="0" y="0"/>
          <a:chExt cx="0" cy="0"/>
        </a:xfrm>
      </p:grpSpPr>
      <p:sp>
        <p:nvSpPr>
          <p:cNvPr id="350" name="Google Shape;350;g5f27b1faca_0_8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51" name="Google Shape;351;g5f27b1faca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6" name="Shape 356"/>
        <p:cNvGrpSpPr/>
        <p:nvPr/>
      </p:nvGrpSpPr>
      <p:grpSpPr>
        <a:xfrm>
          <a:off x="0" y="0"/>
          <a:ext cx="0" cy="0"/>
          <a:chOff x="0" y="0"/>
          <a:chExt cx="0" cy="0"/>
        </a:xfrm>
      </p:grpSpPr>
      <p:sp>
        <p:nvSpPr>
          <p:cNvPr id="357" name="Google Shape;357;g5f27b1faca_0_9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58" name="Google Shape;358;g5f27b1faca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3" name="Shape 363"/>
        <p:cNvGrpSpPr/>
        <p:nvPr/>
      </p:nvGrpSpPr>
      <p:grpSpPr>
        <a:xfrm>
          <a:off x="0" y="0"/>
          <a:ext cx="0" cy="0"/>
          <a:chOff x="0" y="0"/>
          <a:chExt cx="0" cy="0"/>
        </a:xfrm>
      </p:grpSpPr>
      <p:sp>
        <p:nvSpPr>
          <p:cNvPr id="364" name="Google Shape;364;g5f27b1faca_0_9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65" name="Google Shape;365;g5f27b1faca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9" name="Shape 369"/>
        <p:cNvGrpSpPr/>
        <p:nvPr/>
      </p:nvGrpSpPr>
      <p:grpSpPr>
        <a:xfrm>
          <a:off x="0" y="0"/>
          <a:ext cx="0" cy="0"/>
          <a:chOff x="0" y="0"/>
          <a:chExt cx="0" cy="0"/>
        </a:xfrm>
      </p:grpSpPr>
      <p:sp>
        <p:nvSpPr>
          <p:cNvPr id="370" name="Google Shape;370;g5f27b1faca_0_10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71" name="Google Shape;371;g5f27b1faca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6" name="Shape 376"/>
        <p:cNvGrpSpPr/>
        <p:nvPr/>
      </p:nvGrpSpPr>
      <p:grpSpPr>
        <a:xfrm>
          <a:off x="0" y="0"/>
          <a:ext cx="0" cy="0"/>
          <a:chOff x="0" y="0"/>
          <a:chExt cx="0" cy="0"/>
        </a:xfrm>
      </p:grpSpPr>
      <p:sp>
        <p:nvSpPr>
          <p:cNvPr id="377" name="Google Shape;377;g5f27b1faca_0_11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78" name="Google Shape;378;g5f27b1faca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3" name="Shape 383"/>
        <p:cNvGrpSpPr/>
        <p:nvPr/>
      </p:nvGrpSpPr>
      <p:grpSpPr>
        <a:xfrm>
          <a:off x="0" y="0"/>
          <a:ext cx="0" cy="0"/>
          <a:chOff x="0" y="0"/>
          <a:chExt cx="0" cy="0"/>
        </a:xfrm>
      </p:grpSpPr>
      <p:sp>
        <p:nvSpPr>
          <p:cNvPr id="384" name="Google Shape;384;g5f27b1faca_0_12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85" name="Google Shape;385;g5f27b1faca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p: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9" name="Shape 389"/>
        <p:cNvGrpSpPr/>
        <p:nvPr/>
      </p:nvGrpSpPr>
      <p:grpSpPr>
        <a:xfrm>
          <a:off x="0" y="0"/>
          <a:ext cx="0" cy="0"/>
          <a:chOff x="0" y="0"/>
          <a:chExt cx="0" cy="0"/>
        </a:xfrm>
      </p:grpSpPr>
      <p:sp>
        <p:nvSpPr>
          <p:cNvPr id="390" name="Google Shape;390;g5f27b1faca_0_12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91" name="Google Shape;391;g5f27b1faca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6" name="Shape 396"/>
        <p:cNvGrpSpPr/>
        <p:nvPr/>
      </p:nvGrpSpPr>
      <p:grpSpPr>
        <a:xfrm>
          <a:off x="0" y="0"/>
          <a:ext cx="0" cy="0"/>
          <a:chOff x="0" y="0"/>
          <a:chExt cx="0" cy="0"/>
        </a:xfrm>
      </p:grpSpPr>
      <p:sp>
        <p:nvSpPr>
          <p:cNvPr id="397" name="Google Shape;397;g5f27b1faca_0_11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98" name="Google Shape;398;g5f27b1faca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3" name="Shape 403"/>
        <p:cNvGrpSpPr/>
        <p:nvPr/>
      </p:nvGrpSpPr>
      <p:grpSpPr>
        <a:xfrm>
          <a:off x="0" y="0"/>
          <a:ext cx="0" cy="0"/>
          <a:chOff x="0" y="0"/>
          <a:chExt cx="0" cy="0"/>
        </a:xfrm>
      </p:grpSpPr>
      <p:sp>
        <p:nvSpPr>
          <p:cNvPr id="404" name="Google Shape;404;g5f27b1faca_0_13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05" name="Google Shape;405;g5f27b1faca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0" name="Shape 410"/>
        <p:cNvGrpSpPr/>
        <p:nvPr/>
      </p:nvGrpSpPr>
      <p:grpSpPr>
        <a:xfrm>
          <a:off x="0" y="0"/>
          <a:ext cx="0" cy="0"/>
          <a:chOff x="0" y="0"/>
          <a:chExt cx="0" cy="0"/>
        </a:xfrm>
      </p:grpSpPr>
      <p:sp>
        <p:nvSpPr>
          <p:cNvPr id="411" name="Google Shape;411;g5f27b1faca_0_15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12" name="Google Shape;412;g5f27b1faca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7" name="Shape 417"/>
        <p:cNvGrpSpPr/>
        <p:nvPr/>
      </p:nvGrpSpPr>
      <p:grpSpPr>
        <a:xfrm>
          <a:off x="0" y="0"/>
          <a:ext cx="0" cy="0"/>
          <a:chOff x="0" y="0"/>
          <a:chExt cx="0" cy="0"/>
        </a:xfrm>
      </p:grpSpPr>
      <p:sp>
        <p:nvSpPr>
          <p:cNvPr id="418" name="Google Shape;418;g5f27b1faca_0_15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19" name="Google Shape;419;g5f27b1faca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4" name="Shape 424"/>
        <p:cNvGrpSpPr/>
        <p:nvPr/>
      </p:nvGrpSpPr>
      <p:grpSpPr>
        <a:xfrm>
          <a:off x="0" y="0"/>
          <a:ext cx="0" cy="0"/>
          <a:chOff x="0" y="0"/>
          <a:chExt cx="0" cy="0"/>
        </a:xfrm>
      </p:grpSpPr>
      <p:sp>
        <p:nvSpPr>
          <p:cNvPr id="425" name="Google Shape;425;g5f27b1faca_0_14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26" name="Google Shape;426;g5f27b1faca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1" name="Shape 431"/>
        <p:cNvGrpSpPr/>
        <p:nvPr/>
      </p:nvGrpSpPr>
      <p:grpSpPr>
        <a:xfrm>
          <a:off x="0" y="0"/>
          <a:ext cx="0" cy="0"/>
          <a:chOff x="0" y="0"/>
          <a:chExt cx="0" cy="0"/>
        </a:xfrm>
      </p:grpSpPr>
      <p:sp>
        <p:nvSpPr>
          <p:cNvPr id="432" name="Google Shape;432;g5f27b1faca_0_14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33" name="Google Shape;433;g5f27b1faca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8" name="Shape 438"/>
        <p:cNvGrpSpPr/>
        <p:nvPr/>
      </p:nvGrpSpPr>
      <p:grpSpPr>
        <a:xfrm>
          <a:off x="0" y="0"/>
          <a:ext cx="0" cy="0"/>
          <a:chOff x="0" y="0"/>
          <a:chExt cx="0" cy="0"/>
        </a:xfrm>
      </p:grpSpPr>
      <p:sp>
        <p:nvSpPr>
          <p:cNvPr id="439" name="Google Shape;439;g5f27b1faca_0_25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40" name="Google Shape;440;g5f27b1faca_0_2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5" name="Shape 445"/>
        <p:cNvGrpSpPr/>
        <p:nvPr/>
      </p:nvGrpSpPr>
      <p:grpSpPr>
        <a:xfrm>
          <a:off x="0" y="0"/>
          <a:ext cx="0" cy="0"/>
          <a:chOff x="0" y="0"/>
          <a:chExt cx="0" cy="0"/>
        </a:xfrm>
      </p:grpSpPr>
      <p:sp>
        <p:nvSpPr>
          <p:cNvPr id="446" name="Google Shape;446;g5f27b1faca_0_26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47" name="Google Shape;447;g5f27b1faca_0_2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2" name="Shape 452"/>
        <p:cNvGrpSpPr/>
        <p:nvPr/>
      </p:nvGrpSpPr>
      <p:grpSpPr>
        <a:xfrm>
          <a:off x="0" y="0"/>
          <a:ext cx="0" cy="0"/>
          <a:chOff x="0" y="0"/>
          <a:chExt cx="0" cy="0"/>
        </a:xfrm>
      </p:grpSpPr>
      <p:sp>
        <p:nvSpPr>
          <p:cNvPr id="453" name="Google Shape;453;g5f27b1faca_0_22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54" name="Google Shape;454;g5f27b1faca_0_2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35ed75ccf_01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35ed75ccf_0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9" name="Shape 459"/>
        <p:cNvGrpSpPr/>
        <p:nvPr/>
      </p:nvGrpSpPr>
      <p:grpSpPr>
        <a:xfrm>
          <a:off x="0" y="0"/>
          <a:ext cx="0" cy="0"/>
          <a:chOff x="0" y="0"/>
          <a:chExt cx="0" cy="0"/>
        </a:xfrm>
      </p:grpSpPr>
      <p:sp>
        <p:nvSpPr>
          <p:cNvPr id="460" name="Google Shape;460;g5f27b1faca_0_16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61" name="Google Shape;461;g5f27b1faca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5" name="Shape 465"/>
        <p:cNvGrpSpPr/>
        <p:nvPr/>
      </p:nvGrpSpPr>
      <p:grpSpPr>
        <a:xfrm>
          <a:off x="0" y="0"/>
          <a:ext cx="0" cy="0"/>
          <a:chOff x="0" y="0"/>
          <a:chExt cx="0" cy="0"/>
        </a:xfrm>
      </p:grpSpPr>
      <p:sp>
        <p:nvSpPr>
          <p:cNvPr id="466" name="Google Shape;466;g5f27b1faca_0_17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67" name="Google Shape;467;g5f27b1faca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2" name="Shape 472"/>
        <p:cNvGrpSpPr/>
        <p:nvPr/>
      </p:nvGrpSpPr>
      <p:grpSpPr>
        <a:xfrm>
          <a:off x="0" y="0"/>
          <a:ext cx="0" cy="0"/>
          <a:chOff x="0" y="0"/>
          <a:chExt cx="0" cy="0"/>
        </a:xfrm>
      </p:grpSpPr>
      <p:sp>
        <p:nvSpPr>
          <p:cNvPr id="473" name="Google Shape;473;g5f27b1faca_0_17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74" name="Google Shape;474;g5f27b1faca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9" name="Shape 479"/>
        <p:cNvGrpSpPr/>
        <p:nvPr/>
      </p:nvGrpSpPr>
      <p:grpSpPr>
        <a:xfrm>
          <a:off x="0" y="0"/>
          <a:ext cx="0" cy="0"/>
          <a:chOff x="0" y="0"/>
          <a:chExt cx="0" cy="0"/>
        </a:xfrm>
      </p:grpSpPr>
      <p:sp>
        <p:nvSpPr>
          <p:cNvPr id="480" name="Google Shape;480;g5f27b1faca_0_18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81" name="Google Shape;481;g5f27b1faca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6" name="Shape 486"/>
        <p:cNvGrpSpPr/>
        <p:nvPr/>
      </p:nvGrpSpPr>
      <p:grpSpPr>
        <a:xfrm>
          <a:off x="0" y="0"/>
          <a:ext cx="0" cy="0"/>
          <a:chOff x="0" y="0"/>
          <a:chExt cx="0" cy="0"/>
        </a:xfrm>
      </p:grpSpPr>
      <p:sp>
        <p:nvSpPr>
          <p:cNvPr id="487" name="Google Shape;487;g5f27b1faca_0_18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88" name="Google Shape;488;g5f27b1faca_0_1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3" name="Shape 493"/>
        <p:cNvGrpSpPr/>
        <p:nvPr/>
      </p:nvGrpSpPr>
      <p:grpSpPr>
        <a:xfrm>
          <a:off x="0" y="0"/>
          <a:ext cx="0" cy="0"/>
          <a:chOff x="0" y="0"/>
          <a:chExt cx="0" cy="0"/>
        </a:xfrm>
      </p:grpSpPr>
      <p:sp>
        <p:nvSpPr>
          <p:cNvPr id="494" name="Google Shape;494;g5f27b1faca_0_19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95" name="Google Shape;495;g5f27b1faca_0_1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0" name="Shape 500"/>
        <p:cNvGrpSpPr/>
        <p:nvPr/>
      </p:nvGrpSpPr>
      <p:grpSpPr>
        <a:xfrm>
          <a:off x="0" y="0"/>
          <a:ext cx="0" cy="0"/>
          <a:chOff x="0" y="0"/>
          <a:chExt cx="0" cy="0"/>
        </a:xfrm>
      </p:grpSpPr>
      <p:sp>
        <p:nvSpPr>
          <p:cNvPr id="501" name="Google Shape;501;g5f27b1faca_0_20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02" name="Google Shape;502;g5f27b1faca_0_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7" name="Shape 507"/>
        <p:cNvGrpSpPr/>
        <p:nvPr/>
      </p:nvGrpSpPr>
      <p:grpSpPr>
        <a:xfrm>
          <a:off x="0" y="0"/>
          <a:ext cx="0" cy="0"/>
          <a:chOff x="0" y="0"/>
          <a:chExt cx="0" cy="0"/>
        </a:xfrm>
      </p:grpSpPr>
      <p:sp>
        <p:nvSpPr>
          <p:cNvPr id="508" name="Google Shape;508;g5f27b1faca_0_20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09" name="Google Shape;509;g5f27b1faca_0_2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4" name="Shape 514"/>
        <p:cNvGrpSpPr/>
        <p:nvPr/>
      </p:nvGrpSpPr>
      <p:grpSpPr>
        <a:xfrm>
          <a:off x="0" y="0"/>
          <a:ext cx="0" cy="0"/>
          <a:chOff x="0" y="0"/>
          <a:chExt cx="0" cy="0"/>
        </a:xfrm>
      </p:grpSpPr>
      <p:sp>
        <p:nvSpPr>
          <p:cNvPr id="515" name="Google Shape;515;g5f27b1faca_0_21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16" name="Google Shape;516;g5f27b1faca_0_2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3" name="Shape 523"/>
        <p:cNvGrpSpPr/>
        <p:nvPr/>
      </p:nvGrpSpPr>
      <p:grpSpPr>
        <a:xfrm>
          <a:off x="0" y="0"/>
          <a:ext cx="0" cy="0"/>
          <a:chOff x="0" y="0"/>
          <a:chExt cx="0" cy="0"/>
        </a:xfrm>
      </p:grpSpPr>
      <p:sp>
        <p:nvSpPr>
          <p:cNvPr id="524" name="Google Shape;524;g5f27b1faca_0_22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25" name="Google Shape;525;g5f27b1faca_0_2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5f26cf793f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5f26cf793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2" name="Shape 532"/>
        <p:cNvGrpSpPr/>
        <p:nvPr/>
      </p:nvGrpSpPr>
      <p:grpSpPr>
        <a:xfrm>
          <a:off x="0" y="0"/>
          <a:ext cx="0" cy="0"/>
          <a:chOff x="0" y="0"/>
          <a:chExt cx="0" cy="0"/>
        </a:xfrm>
      </p:grpSpPr>
      <p:sp>
        <p:nvSpPr>
          <p:cNvPr id="533" name="Google Shape;533;g5f27b1faca_0_23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34" name="Google Shape;534;g5f27b1faca_0_2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8" name="Shape 538"/>
        <p:cNvGrpSpPr/>
        <p:nvPr/>
      </p:nvGrpSpPr>
      <p:grpSpPr>
        <a:xfrm>
          <a:off x="0" y="0"/>
          <a:ext cx="0" cy="0"/>
          <a:chOff x="0" y="0"/>
          <a:chExt cx="0" cy="0"/>
        </a:xfrm>
      </p:grpSpPr>
      <p:sp>
        <p:nvSpPr>
          <p:cNvPr id="539" name="Google Shape;539;g5f27b1faca_0_24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40" name="Google Shape;540;g5f27b1faca_0_2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5" name="Shape 545"/>
        <p:cNvGrpSpPr/>
        <p:nvPr/>
      </p:nvGrpSpPr>
      <p:grpSpPr>
        <a:xfrm>
          <a:off x="0" y="0"/>
          <a:ext cx="0" cy="0"/>
          <a:chOff x="0" y="0"/>
          <a:chExt cx="0" cy="0"/>
        </a:xfrm>
      </p:grpSpPr>
      <p:sp>
        <p:nvSpPr>
          <p:cNvPr id="546" name="Google Shape;546;g5f27b1faca_0_25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47" name="Google Shape;547;g5f27b1faca_0_2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5f26cf793f_0_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5f26cf793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5ec3fd7718_1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5ec3fd7718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35f391192_01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35f391192_0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type="title">
  <p:cSld name="TITLE">
    <p:bg>
      <p:bgPr>
        <a:blipFill>
          <a:blip r:embed="rId2">
            <a:alphaModFix/>
          </a:blip>
          <a:stretch>
            <a:fillRect/>
          </a:stretch>
        </a:blipFill>
      </p:bgPr>
    </p:bg>
    <p:spTree>
      <p:nvGrpSpPr>
        <p:cNvPr id="9" name="Shape 9"/>
        <p:cNvGrpSpPr/>
        <p:nvPr/>
      </p:nvGrpSpPr>
      <p:grpSpPr>
        <a:xfrm>
          <a:off x="0" y="0"/>
          <a:ext cx="0" cy="0"/>
          <a:chOff x="0" y="0"/>
          <a:chExt cx="0" cy="0"/>
        </a:xfrm>
      </p:grpSpPr>
      <p:sp>
        <p:nvSpPr>
          <p:cNvPr id="10" name="Google Shape;10;p2"/>
          <p:cNvSpPr txBox="1"/>
          <p:nvPr>
            <p:ph type="ctrTitle"/>
          </p:nvPr>
        </p:nvSpPr>
        <p:spPr>
          <a:xfrm>
            <a:off x="2798700" y="1991850"/>
            <a:ext cx="3546600" cy="1159800"/>
          </a:xfrm>
          <a:prstGeom prst="rect">
            <a:avLst/>
          </a:prstGeom>
        </p:spPr>
        <p:txBody>
          <a:bodyPr anchorCtr="0" anchor="ctr" bIns="91425" lIns="91425" spcFirstLastPara="1" rIns="91425" wrap="square" tIns="91425">
            <a:noAutofit/>
          </a:bodyPr>
          <a:lstStyle>
            <a:lvl1pPr lvl="0" algn="ctr">
              <a:spcBef>
                <a:spcPts val="0"/>
              </a:spcBef>
              <a:spcAft>
                <a:spcPts val="0"/>
              </a:spcAft>
              <a:buClr>
                <a:srgbClr val="403228"/>
              </a:buClr>
              <a:buSzPts val="3600"/>
              <a:buNone/>
              <a:defRPr sz="3600">
                <a:solidFill>
                  <a:srgbClr val="403228"/>
                </a:solidFill>
              </a:defRPr>
            </a:lvl1pPr>
            <a:lvl2pPr lvl="1" algn="ctr">
              <a:spcBef>
                <a:spcPts val="0"/>
              </a:spcBef>
              <a:spcAft>
                <a:spcPts val="0"/>
              </a:spcAft>
              <a:buClr>
                <a:srgbClr val="403228"/>
              </a:buClr>
              <a:buSzPts val="3600"/>
              <a:buNone/>
              <a:defRPr sz="3600">
                <a:solidFill>
                  <a:srgbClr val="403228"/>
                </a:solidFill>
              </a:defRPr>
            </a:lvl2pPr>
            <a:lvl3pPr lvl="2" algn="ctr">
              <a:spcBef>
                <a:spcPts val="0"/>
              </a:spcBef>
              <a:spcAft>
                <a:spcPts val="0"/>
              </a:spcAft>
              <a:buClr>
                <a:srgbClr val="403228"/>
              </a:buClr>
              <a:buSzPts val="3600"/>
              <a:buNone/>
              <a:defRPr sz="3600">
                <a:solidFill>
                  <a:srgbClr val="403228"/>
                </a:solidFill>
              </a:defRPr>
            </a:lvl3pPr>
            <a:lvl4pPr lvl="3" algn="ctr">
              <a:spcBef>
                <a:spcPts val="0"/>
              </a:spcBef>
              <a:spcAft>
                <a:spcPts val="0"/>
              </a:spcAft>
              <a:buClr>
                <a:srgbClr val="403228"/>
              </a:buClr>
              <a:buSzPts val="3600"/>
              <a:buNone/>
              <a:defRPr sz="3600">
                <a:solidFill>
                  <a:srgbClr val="403228"/>
                </a:solidFill>
              </a:defRPr>
            </a:lvl4pPr>
            <a:lvl5pPr lvl="4" algn="ctr">
              <a:spcBef>
                <a:spcPts val="0"/>
              </a:spcBef>
              <a:spcAft>
                <a:spcPts val="0"/>
              </a:spcAft>
              <a:buClr>
                <a:srgbClr val="403228"/>
              </a:buClr>
              <a:buSzPts val="3600"/>
              <a:buNone/>
              <a:defRPr sz="3600">
                <a:solidFill>
                  <a:srgbClr val="403228"/>
                </a:solidFill>
              </a:defRPr>
            </a:lvl5pPr>
            <a:lvl6pPr lvl="5" algn="ctr">
              <a:spcBef>
                <a:spcPts val="0"/>
              </a:spcBef>
              <a:spcAft>
                <a:spcPts val="0"/>
              </a:spcAft>
              <a:buClr>
                <a:srgbClr val="403228"/>
              </a:buClr>
              <a:buSzPts val="3600"/>
              <a:buNone/>
              <a:defRPr sz="3600">
                <a:solidFill>
                  <a:srgbClr val="403228"/>
                </a:solidFill>
              </a:defRPr>
            </a:lvl6pPr>
            <a:lvl7pPr lvl="6" algn="ctr">
              <a:spcBef>
                <a:spcPts val="0"/>
              </a:spcBef>
              <a:spcAft>
                <a:spcPts val="0"/>
              </a:spcAft>
              <a:buClr>
                <a:srgbClr val="403228"/>
              </a:buClr>
              <a:buSzPts val="3600"/>
              <a:buNone/>
              <a:defRPr sz="3600">
                <a:solidFill>
                  <a:srgbClr val="403228"/>
                </a:solidFill>
              </a:defRPr>
            </a:lvl7pPr>
            <a:lvl8pPr lvl="7" algn="ctr">
              <a:spcBef>
                <a:spcPts val="0"/>
              </a:spcBef>
              <a:spcAft>
                <a:spcPts val="0"/>
              </a:spcAft>
              <a:buClr>
                <a:srgbClr val="403228"/>
              </a:buClr>
              <a:buSzPts val="3600"/>
              <a:buNone/>
              <a:defRPr sz="3600">
                <a:solidFill>
                  <a:srgbClr val="403228"/>
                </a:solidFill>
              </a:defRPr>
            </a:lvl8pPr>
            <a:lvl9pPr lvl="8" algn="ctr">
              <a:spcBef>
                <a:spcPts val="0"/>
              </a:spcBef>
              <a:spcAft>
                <a:spcPts val="0"/>
              </a:spcAft>
              <a:buClr>
                <a:srgbClr val="403228"/>
              </a:buClr>
              <a:buSzPts val="3600"/>
              <a:buNone/>
              <a:defRPr sz="3600">
                <a:solidFill>
                  <a:srgbClr val="403228"/>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ubtitle">
  <p:cSld name="TITLE_1">
    <p:bg>
      <p:bgPr>
        <a:blipFill>
          <a:blip r:embed="rId2">
            <a:alphaModFix/>
          </a:blip>
          <a:stretch>
            <a:fillRect/>
          </a:stretch>
        </a:blipFill>
      </p:bgPr>
    </p:bg>
    <p:spTree>
      <p:nvGrpSpPr>
        <p:cNvPr id="11" name="Shape 11"/>
        <p:cNvGrpSpPr/>
        <p:nvPr/>
      </p:nvGrpSpPr>
      <p:grpSpPr>
        <a:xfrm>
          <a:off x="0" y="0"/>
          <a:ext cx="0" cy="0"/>
          <a:chOff x="0" y="0"/>
          <a:chExt cx="0" cy="0"/>
        </a:xfrm>
      </p:grpSpPr>
      <p:sp>
        <p:nvSpPr>
          <p:cNvPr id="12" name="Google Shape;12;p3"/>
          <p:cNvSpPr/>
          <p:nvPr/>
        </p:nvSpPr>
        <p:spPr>
          <a:xfrm>
            <a:off x="1411350" y="1333000"/>
            <a:ext cx="6321300" cy="2477400"/>
          </a:xfrm>
          <a:prstGeom prst="rect">
            <a:avLst/>
          </a:prstGeom>
          <a:noFill/>
          <a:ln cap="flat" cmpd="sng" w="28575">
            <a:solidFill>
              <a:srgbClr val="403228"/>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3"/>
          <p:cNvSpPr txBox="1"/>
          <p:nvPr>
            <p:ph type="ctrTitle"/>
          </p:nvPr>
        </p:nvSpPr>
        <p:spPr>
          <a:xfrm>
            <a:off x="1513950" y="1583350"/>
            <a:ext cx="6116100" cy="1159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None/>
              <a:defRPr b="1"/>
            </a:lvl1pPr>
            <a:lvl2pPr lvl="1" rtl="0" algn="ctr">
              <a:spcBef>
                <a:spcPts val="0"/>
              </a:spcBef>
              <a:spcAft>
                <a:spcPts val="0"/>
              </a:spcAft>
              <a:buSzPts val="2400"/>
              <a:buNone/>
              <a:defRPr b="1"/>
            </a:lvl2pPr>
            <a:lvl3pPr lvl="2" rtl="0" algn="ctr">
              <a:spcBef>
                <a:spcPts val="0"/>
              </a:spcBef>
              <a:spcAft>
                <a:spcPts val="0"/>
              </a:spcAft>
              <a:buSzPts val="2400"/>
              <a:buNone/>
              <a:defRPr b="1"/>
            </a:lvl3pPr>
            <a:lvl4pPr lvl="3" rtl="0" algn="ctr">
              <a:spcBef>
                <a:spcPts val="0"/>
              </a:spcBef>
              <a:spcAft>
                <a:spcPts val="0"/>
              </a:spcAft>
              <a:buSzPts val="2400"/>
              <a:buNone/>
              <a:defRPr b="1"/>
            </a:lvl4pPr>
            <a:lvl5pPr lvl="4" rtl="0" algn="ctr">
              <a:spcBef>
                <a:spcPts val="0"/>
              </a:spcBef>
              <a:spcAft>
                <a:spcPts val="0"/>
              </a:spcAft>
              <a:buSzPts val="2400"/>
              <a:buNone/>
              <a:defRPr b="1"/>
            </a:lvl5pPr>
            <a:lvl6pPr lvl="5" rtl="0" algn="ctr">
              <a:spcBef>
                <a:spcPts val="0"/>
              </a:spcBef>
              <a:spcAft>
                <a:spcPts val="0"/>
              </a:spcAft>
              <a:buSzPts val="2400"/>
              <a:buNone/>
              <a:defRPr b="1"/>
            </a:lvl6pPr>
            <a:lvl7pPr lvl="6" rtl="0" algn="ctr">
              <a:spcBef>
                <a:spcPts val="0"/>
              </a:spcBef>
              <a:spcAft>
                <a:spcPts val="0"/>
              </a:spcAft>
              <a:buSzPts val="2400"/>
              <a:buNone/>
              <a:defRPr b="1"/>
            </a:lvl7pPr>
            <a:lvl8pPr lvl="7" rtl="0" algn="ctr">
              <a:spcBef>
                <a:spcPts val="0"/>
              </a:spcBef>
              <a:spcAft>
                <a:spcPts val="0"/>
              </a:spcAft>
              <a:buSzPts val="2400"/>
              <a:buNone/>
              <a:defRPr b="1"/>
            </a:lvl8pPr>
            <a:lvl9pPr lvl="8" rtl="0" algn="ctr">
              <a:spcBef>
                <a:spcPts val="0"/>
              </a:spcBef>
              <a:spcAft>
                <a:spcPts val="0"/>
              </a:spcAft>
              <a:buSzPts val="2400"/>
              <a:buNone/>
              <a:defRPr b="1"/>
            </a:lvl9pPr>
          </a:lstStyle>
          <a:p/>
        </p:txBody>
      </p:sp>
      <p:sp>
        <p:nvSpPr>
          <p:cNvPr id="14" name="Google Shape;14;p3"/>
          <p:cNvSpPr txBox="1"/>
          <p:nvPr>
            <p:ph idx="1" type="subTitle"/>
          </p:nvPr>
        </p:nvSpPr>
        <p:spPr>
          <a:xfrm>
            <a:off x="2919325" y="2687650"/>
            <a:ext cx="3305400" cy="784800"/>
          </a:xfrm>
          <a:prstGeom prst="rect">
            <a:avLst/>
          </a:prstGeom>
        </p:spPr>
        <p:txBody>
          <a:bodyPr anchorCtr="0" anchor="t" bIns="91425" lIns="91425" spcFirstLastPara="1" rIns="91425" wrap="square" tIns="91425">
            <a:noAutofit/>
          </a:bodyPr>
          <a:lstStyle>
            <a:lvl1pPr lvl="0" rtl="0" algn="ctr">
              <a:spcBef>
                <a:spcPts val="0"/>
              </a:spcBef>
              <a:spcAft>
                <a:spcPts val="0"/>
              </a:spcAft>
              <a:buClr>
                <a:srgbClr val="403228"/>
              </a:buClr>
              <a:buSzPts val="1600"/>
              <a:buNone/>
              <a:defRPr i="1" sz="1600"/>
            </a:lvl1pPr>
            <a:lvl2pPr lvl="1" rtl="0" algn="ctr">
              <a:spcBef>
                <a:spcPts val="0"/>
              </a:spcBef>
              <a:spcAft>
                <a:spcPts val="0"/>
              </a:spcAft>
              <a:buClr>
                <a:srgbClr val="403228"/>
              </a:buClr>
              <a:buSzPts val="1600"/>
              <a:buNone/>
              <a:defRPr i="1" sz="1600"/>
            </a:lvl2pPr>
            <a:lvl3pPr lvl="2" rtl="0" algn="ctr">
              <a:spcBef>
                <a:spcPts val="0"/>
              </a:spcBef>
              <a:spcAft>
                <a:spcPts val="0"/>
              </a:spcAft>
              <a:buClr>
                <a:srgbClr val="403228"/>
              </a:buClr>
              <a:buSzPts val="1600"/>
              <a:buNone/>
              <a:defRPr i="1" sz="1600"/>
            </a:lvl3pPr>
            <a:lvl4pPr lvl="3" rtl="0" algn="ctr">
              <a:spcBef>
                <a:spcPts val="0"/>
              </a:spcBef>
              <a:spcAft>
                <a:spcPts val="0"/>
              </a:spcAft>
              <a:buClr>
                <a:srgbClr val="403228"/>
              </a:buClr>
              <a:buSzPts val="1600"/>
              <a:buNone/>
              <a:defRPr i="1"/>
            </a:lvl4pPr>
            <a:lvl5pPr lvl="4" rtl="0" algn="ctr">
              <a:spcBef>
                <a:spcPts val="0"/>
              </a:spcBef>
              <a:spcAft>
                <a:spcPts val="0"/>
              </a:spcAft>
              <a:buClr>
                <a:srgbClr val="403228"/>
              </a:buClr>
              <a:buSzPts val="1600"/>
              <a:buNone/>
              <a:defRPr i="1"/>
            </a:lvl5pPr>
            <a:lvl6pPr lvl="5" rtl="0" algn="ctr">
              <a:spcBef>
                <a:spcPts val="0"/>
              </a:spcBef>
              <a:spcAft>
                <a:spcPts val="0"/>
              </a:spcAft>
              <a:buClr>
                <a:srgbClr val="403228"/>
              </a:buClr>
              <a:buSzPts val="1600"/>
              <a:buNone/>
              <a:defRPr i="1"/>
            </a:lvl6pPr>
            <a:lvl7pPr lvl="6" rtl="0" algn="ctr">
              <a:spcBef>
                <a:spcPts val="0"/>
              </a:spcBef>
              <a:spcAft>
                <a:spcPts val="0"/>
              </a:spcAft>
              <a:buSzPts val="1600"/>
              <a:buNone/>
              <a:defRPr i="1"/>
            </a:lvl7pPr>
            <a:lvl8pPr lvl="7" rtl="0" algn="ctr">
              <a:spcBef>
                <a:spcPts val="0"/>
              </a:spcBef>
              <a:spcAft>
                <a:spcPts val="0"/>
              </a:spcAft>
              <a:buSzPts val="1600"/>
              <a:buNone/>
              <a:defRPr i="1"/>
            </a:lvl8pPr>
            <a:lvl9pPr lvl="8" rtl="0" algn="ctr">
              <a:spcBef>
                <a:spcPts val="0"/>
              </a:spcBef>
              <a:spcAft>
                <a:spcPts val="0"/>
              </a:spcAft>
              <a:buSzPts val="1600"/>
              <a:buNone/>
              <a:defRPr i="1"/>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p:cSld name="TITLE_1_1">
    <p:bg>
      <p:bgPr>
        <a:blipFill>
          <a:blip r:embed="rId2">
            <a:alphaModFix/>
          </a:blip>
          <a:stretch>
            <a:fillRect/>
          </a:stretch>
        </a:blipFill>
      </p:bgPr>
    </p:bg>
    <p:spTree>
      <p:nvGrpSpPr>
        <p:cNvPr id="15" name="Shape 15"/>
        <p:cNvGrpSpPr/>
        <p:nvPr/>
      </p:nvGrpSpPr>
      <p:grpSpPr>
        <a:xfrm>
          <a:off x="0" y="0"/>
          <a:ext cx="0" cy="0"/>
          <a:chOff x="0" y="0"/>
          <a:chExt cx="0" cy="0"/>
        </a:xfrm>
      </p:grpSpPr>
      <p:sp>
        <p:nvSpPr>
          <p:cNvPr id="16" name="Google Shape;16;p4"/>
          <p:cNvSpPr/>
          <p:nvPr/>
        </p:nvSpPr>
        <p:spPr>
          <a:xfrm>
            <a:off x="1411350" y="720000"/>
            <a:ext cx="6321300" cy="3703500"/>
          </a:xfrm>
          <a:prstGeom prst="rect">
            <a:avLst/>
          </a:prstGeom>
          <a:noFill/>
          <a:ln cap="flat" cmpd="sng" w="28575">
            <a:solidFill>
              <a:srgbClr val="403228"/>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03228"/>
              </a:solidFill>
            </a:endParaRPr>
          </a:p>
        </p:txBody>
      </p:sp>
      <p:sp>
        <p:nvSpPr>
          <p:cNvPr id="17" name="Google Shape;17;p4"/>
          <p:cNvSpPr txBox="1"/>
          <p:nvPr>
            <p:ph idx="1" type="body"/>
          </p:nvPr>
        </p:nvSpPr>
        <p:spPr>
          <a:xfrm>
            <a:off x="2105050" y="720000"/>
            <a:ext cx="4933800" cy="3703500"/>
          </a:xfrm>
          <a:prstGeom prst="rect">
            <a:avLst/>
          </a:prstGeom>
        </p:spPr>
        <p:txBody>
          <a:bodyPr anchorCtr="0" anchor="ctr" bIns="91425" lIns="91425" spcFirstLastPara="1" rIns="91425" wrap="square" tIns="91425">
            <a:noAutofit/>
          </a:bodyPr>
          <a:lstStyle>
            <a:lvl1pPr indent="-381000" lvl="0" marL="457200" rtl="0" algn="ctr">
              <a:spcBef>
                <a:spcPts val="600"/>
              </a:spcBef>
              <a:spcAft>
                <a:spcPts val="0"/>
              </a:spcAft>
              <a:buSzPts val="2400"/>
              <a:buChar char="✣"/>
              <a:defRPr i="1"/>
            </a:lvl1pPr>
            <a:lvl2pPr indent="-355600" lvl="1" marL="914400" rtl="0" algn="ctr">
              <a:spcBef>
                <a:spcPts val="0"/>
              </a:spcBef>
              <a:spcAft>
                <a:spcPts val="0"/>
              </a:spcAft>
              <a:buSzPts val="2000"/>
              <a:buChar char="⨳"/>
              <a:defRPr i="1"/>
            </a:lvl2pPr>
            <a:lvl3pPr indent="-355600" lvl="2" marL="1371600" rtl="0" algn="ctr">
              <a:spcBef>
                <a:spcPts val="0"/>
              </a:spcBef>
              <a:spcAft>
                <a:spcPts val="0"/>
              </a:spcAft>
              <a:buSzPts val="2000"/>
              <a:buChar char="■"/>
              <a:defRPr i="1"/>
            </a:lvl3pPr>
            <a:lvl4pPr indent="-330200" lvl="3" marL="1828800" rtl="0" algn="ctr">
              <a:spcBef>
                <a:spcPts val="0"/>
              </a:spcBef>
              <a:spcAft>
                <a:spcPts val="0"/>
              </a:spcAft>
              <a:buSzPts val="1600"/>
              <a:buChar char="●"/>
              <a:defRPr i="1"/>
            </a:lvl4pPr>
            <a:lvl5pPr indent="-330200" lvl="4" marL="2286000" rtl="0" algn="ctr">
              <a:spcBef>
                <a:spcPts val="0"/>
              </a:spcBef>
              <a:spcAft>
                <a:spcPts val="0"/>
              </a:spcAft>
              <a:buSzPts val="1600"/>
              <a:buChar char="○"/>
              <a:defRPr i="1"/>
            </a:lvl5pPr>
            <a:lvl6pPr indent="-330200" lvl="5" marL="2743200" rtl="0" algn="ctr">
              <a:spcBef>
                <a:spcPts val="0"/>
              </a:spcBef>
              <a:spcAft>
                <a:spcPts val="0"/>
              </a:spcAft>
              <a:buSzPts val="1600"/>
              <a:buChar char="■"/>
              <a:defRPr i="1"/>
            </a:lvl6pPr>
            <a:lvl7pPr indent="-330200" lvl="6" marL="3200400" rtl="0" algn="ctr">
              <a:spcBef>
                <a:spcPts val="0"/>
              </a:spcBef>
              <a:spcAft>
                <a:spcPts val="0"/>
              </a:spcAft>
              <a:buSzPts val="1600"/>
              <a:buChar char="●"/>
              <a:defRPr i="1"/>
            </a:lvl7pPr>
            <a:lvl8pPr indent="-330200" lvl="7" marL="3657600" rtl="0" algn="ctr">
              <a:spcBef>
                <a:spcPts val="0"/>
              </a:spcBef>
              <a:spcAft>
                <a:spcPts val="0"/>
              </a:spcAft>
              <a:buSzPts val="1600"/>
              <a:buChar char="○"/>
              <a:defRPr i="1"/>
            </a:lvl8pPr>
            <a:lvl9pPr indent="-330200" lvl="8" marL="4114800" algn="ctr">
              <a:spcBef>
                <a:spcPts val="0"/>
              </a:spcBef>
              <a:spcAft>
                <a:spcPts val="0"/>
              </a:spcAft>
              <a:buSzPts val="1600"/>
              <a:buChar char="■"/>
              <a:defRPr i="1"/>
            </a:lvl9pPr>
          </a:lstStyle>
          <a:p/>
        </p:txBody>
      </p:sp>
      <p:sp>
        <p:nvSpPr>
          <p:cNvPr id="18" name="Google Shape;18;p4"/>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1 column" type="tx">
  <p:cSld name="TITLE_AND_BODY">
    <p:spTree>
      <p:nvGrpSpPr>
        <p:cNvPr id="19" name="Shape 19"/>
        <p:cNvGrpSpPr/>
        <p:nvPr/>
      </p:nvGrpSpPr>
      <p:grpSpPr>
        <a:xfrm>
          <a:off x="0" y="0"/>
          <a:ext cx="0" cy="0"/>
          <a:chOff x="0" y="0"/>
          <a:chExt cx="0" cy="0"/>
        </a:xfrm>
      </p:grpSpPr>
      <p:sp>
        <p:nvSpPr>
          <p:cNvPr id="20" name="Google Shape;20;p5"/>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p:txBody>
      </p:sp>
      <p:sp>
        <p:nvSpPr>
          <p:cNvPr id="21" name="Google Shape;21;p5"/>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lvl1pPr indent="-381000" lvl="0" marL="457200">
              <a:spcBef>
                <a:spcPts val="600"/>
              </a:spcBef>
              <a:spcAft>
                <a:spcPts val="0"/>
              </a:spcAft>
              <a:buSzPts val="2400"/>
              <a:buChar char="✣"/>
              <a:defRPr/>
            </a:lvl1pPr>
            <a:lvl2pPr indent="-355600" lvl="1" marL="914400">
              <a:spcBef>
                <a:spcPts val="0"/>
              </a:spcBef>
              <a:spcAft>
                <a:spcPts val="0"/>
              </a:spcAft>
              <a:buSzPts val="2000"/>
              <a:buChar char="⨳"/>
              <a:defRPr/>
            </a:lvl2pPr>
            <a:lvl3pPr indent="-355600" lvl="2" marL="1371600">
              <a:spcBef>
                <a:spcPts val="0"/>
              </a:spcBef>
              <a:spcAft>
                <a:spcPts val="0"/>
              </a:spcAft>
              <a:buSzPts val="20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cxnSp>
        <p:nvCxnSpPr>
          <p:cNvPr id="22" name="Google Shape;22;p5"/>
          <p:cNvCxnSpPr/>
          <p:nvPr/>
        </p:nvCxnSpPr>
        <p:spPr>
          <a:xfrm>
            <a:off x="4279500" y="1427300"/>
            <a:ext cx="585000" cy="0"/>
          </a:xfrm>
          <a:prstGeom prst="straightConnector1">
            <a:avLst/>
          </a:prstGeom>
          <a:noFill/>
          <a:ln cap="flat" cmpd="sng" w="28575">
            <a:solidFill>
              <a:srgbClr val="926940"/>
            </a:solidFill>
            <a:prstDash val="solid"/>
            <a:round/>
            <a:headEnd len="med" w="med" type="none"/>
            <a:tailEnd len="med" w="med" type="none"/>
          </a:ln>
        </p:spPr>
      </p:cxnSp>
      <p:sp>
        <p:nvSpPr>
          <p:cNvPr id="23" name="Google Shape;23;p5"/>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2 columns" type="twoColTx">
  <p:cSld name="TITLE_AND_TWO_COLUMNS">
    <p:spTree>
      <p:nvGrpSpPr>
        <p:cNvPr id="24" name="Shape 24"/>
        <p:cNvGrpSpPr/>
        <p:nvPr/>
      </p:nvGrpSpPr>
      <p:grpSpPr>
        <a:xfrm>
          <a:off x="0" y="0"/>
          <a:ext cx="0" cy="0"/>
          <a:chOff x="0" y="0"/>
          <a:chExt cx="0" cy="0"/>
        </a:xfrm>
      </p:grpSpPr>
      <p:sp>
        <p:nvSpPr>
          <p:cNvPr id="25" name="Google Shape;25;p6"/>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p:txBody>
      </p:sp>
      <p:sp>
        <p:nvSpPr>
          <p:cNvPr id="26" name="Google Shape;26;p6"/>
          <p:cNvSpPr txBox="1"/>
          <p:nvPr>
            <p:ph idx="1" type="body"/>
          </p:nvPr>
        </p:nvSpPr>
        <p:spPr>
          <a:xfrm>
            <a:off x="1351075" y="1518375"/>
            <a:ext cx="3126900" cy="3255000"/>
          </a:xfrm>
          <a:prstGeom prst="rect">
            <a:avLst/>
          </a:prstGeom>
        </p:spPr>
        <p:txBody>
          <a:bodyPr anchorCtr="0" anchor="t" bIns="91425" lIns="91425" spcFirstLastPara="1" rIns="91425" wrap="square" tIns="91425">
            <a:noAutofit/>
          </a:bodyPr>
          <a:lstStyle>
            <a:lvl1pPr indent="-355600" lvl="0" marL="457200">
              <a:spcBef>
                <a:spcPts val="600"/>
              </a:spcBef>
              <a:spcAft>
                <a:spcPts val="0"/>
              </a:spcAft>
              <a:buSzPts val="2000"/>
              <a:buChar char="✣"/>
              <a:defRPr sz="2000"/>
            </a:lvl1pPr>
            <a:lvl2pPr indent="-355600" lvl="1" marL="914400">
              <a:spcBef>
                <a:spcPts val="0"/>
              </a:spcBef>
              <a:spcAft>
                <a:spcPts val="0"/>
              </a:spcAft>
              <a:buSzPts val="2000"/>
              <a:buChar char="⨳"/>
              <a:defRPr/>
            </a:lvl2pPr>
            <a:lvl3pPr indent="-355600" lvl="2" marL="1371600">
              <a:spcBef>
                <a:spcPts val="0"/>
              </a:spcBef>
              <a:spcAft>
                <a:spcPts val="0"/>
              </a:spcAft>
              <a:buSzPts val="2000"/>
              <a:buChar char="■"/>
              <a:defRPr/>
            </a:lvl3pPr>
            <a:lvl4pPr indent="-355600" lvl="3" marL="1828800">
              <a:spcBef>
                <a:spcPts val="0"/>
              </a:spcBef>
              <a:spcAft>
                <a:spcPts val="0"/>
              </a:spcAft>
              <a:buSzPts val="2000"/>
              <a:buChar char="●"/>
              <a:defRPr sz="2000"/>
            </a:lvl4pPr>
            <a:lvl5pPr indent="-355600" lvl="4" marL="2286000">
              <a:spcBef>
                <a:spcPts val="0"/>
              </a:spcBef>
              <a:spcAft>
                <a:spcPts val="0"/>
              </a:spcAft>
              <a:buSzPts val="2000"/>
              <a:buChar char="○"/>
              <a:defRPr sz="2000"/>
            </a:lvl5pPr>
            <a:lvl6pPr indent="-355600" lvl="5" marL="2743200">
              <a:spcBef>
                <a:spcPts val="0"/>
              </a:spcBef>
              <a:spcAft>
                <a:spcPts val="0"/>
              </a:spcAft>
              <a:buSzPts val="2000"/>
              <a:buChar char="■"/>
              <a:defRPr sz="2000"/>
            </a:lvl6pPr>
            <a:lvl7pPr indent="-355600" lvl="6" marL="3200400">
              <a:spcBef>
                <a:spcPts val="0"/>
              </a:spcBef>
              <a:spcAft>
                <a:spcPts val="0"/>
              </a:spcAft>
              <a:buSzPts val="2000"/>
              <a:buChar char="●"/>
              <a:defRPr sz="2000"/>
            </a:lvl7pPr>
            <a:lvl8pPr indent="-355600" lvl="7" marL="3657600">
              <a:spcBef>
                <a:spcPts val="0"/>
              </a:spcBef>
              <a:spcAft>
                <a:spcPts val="0"/>
              </a:spcAft>
              <a:buSzPts val="2000"/>
              <a:buChar char="○"/>
              <a:defRPr sz="2000"/>
            </a:lvl8pPr>
            <a:lvl9pPr indent="-355600" lvl="8" marL="4114800">
              <a:spcBef>
                <a:spcPts val="0"/>
              </a:spcBef>
              <a:spcAft>
                <a:spcPts val="0"/>
              </a:spcAft>
              <a:buSzPts val="2000"/>
              <a:buChar char="■"/>
              <a:defRPr sz="2000"/>
            </a:lvl9pPr>
          </a:lstStyle>
          <a:p/>
        </p:txBody>
      </p:sp>
      <p:sp>
        <p:nvSpPr>
          <p:cNvPr id="27" name="Google Shape;27;p6"/>
          <p:cNvSpPr txBox="1"/>
          <p:nvPr>
            <p:ph idx="2" type="body"/>
          </p:nvPr>
        </p:nvSpPr>
        <p:spPr>
          <a:xfrm>
            <a:off x="4666144" y="1518375"/>
            <a:ext cx="3126900" cy="3255000"/>
          </a:xfrm>
          <a:prstGeom prst="rect">
            <a:avLst/>
          </a:prstGeom>
        </p:spPr>
        <p:txBody>
          <a:bodyPr anchorCtr="0" anchor="t" bIns="91425" lIns="91425" spcFirstLastPara="1" rIns="91425" wrap="square" tIns="91425">
            <a:noAutofit/>
          </a:bodyPr>
          <a:lstStyle>
            <a:lvl1pPr indent="-355600" lvl="0" marL="457200">
              <a:spcBef>
                <a:spcPts val="600"/>
              </a:spcBef>
              <a:spcAft>
                <a:spcPts val="0"/>
              </a:spcAft>
              <a:buSzPts val="2000"/>
              <a:buChar char="✣"/>
              <a:defRPr sz="2000"/>
            </a:lvl1pPr>
            <a:lvl2pPr indent="-355600" lvl="1" marL="914400">
              <a:spcBef>
                <a:spcPts val="0"/>
              </a:spcBef>
              <a:spcAft>
                <a:spcPts val="0"/>
              </a:spcAft>
              <a:buSzPts val="2000"/>
              <a:buChar char="⨳"/>
              <a:defRPr/>
            </a:lvl2pPr>
            <a:lvl3pPr indent="-355600" lvl="2" marL="1371600">
              <a:spcBef>
                <a:spcPts val="0"/>
              </a:spcBef>
              <a:spcAft>
                <a:spcPts val="0"/>
              </a:spcAft>
              <a:buSzPts val="2000"/>
              <a:buChar char="■"/>
              <a:defRPr/>
            </a:lvl3pPr>
            <a:lvl4pPr indent="-355600" lvl="3" marL="1828800">
              <a:spcBef>
                <a:spcPts val="0"/>
              </a:spcBef>
              <a:spcAft>
                <a:spcPts val="0"/>
              </a:spcAft>
              <a:buSzPts val="2000"/>
              <a:buChar char="●"/>
              <a:defRPr sz="2000"/>
            </a:lvl4pPr>
            <a:lvl5pPr indent="-355600" lvl="4" marL="2286000">
              <a:spcBef>
                <a:spcPts val="0"/>
              </a:spcBef>
              <a:spcAft>
                <a:spcPts val="0"/>
              </a:spcAft>
              <a:buSzPts val="2000"/>
              <a:buChar char="○"/>
              <a:defRPr sz="2000"/>
            </a:lvl5pPr>
            <a:lvl6pPr indent="-355600" lvl="5" marL="2743200">
              <a:spcBef>
                <a:spcPts val="0"/>
              </a:spcBef>
              <a:spcAft>
                <a:spcPts val="0"/>
              </a:spcAft>
              <a:buSzPts val="2000"/>
              <a:buChar char="■"/>
              <a:defRPr sz="2000"/>
            </a:lvl6pPr>
            <a:lvl7pPr indent="-355600" lvl="6" marL="3200400">
              <a:spcBef>
                <a:spcPts val="0"/>
              </a:spcBef>
              <a:spcAft>
                <a:spcPts val="0"/>
              </a:spcAft>
              <a:buSzPts val="2000"/>
              <a:buChar char="●"/>
              <a:defRPr sz="2000"/>
            </a:lvl7pPr>
            <a:lvl8pPr indent="-355600" lvl="7" marL="3657600">
              <a:spcBef>
                <a:spcPts val="0"/>
              </a:spcBef>
              <a:spcAft>
                <a:spcPts val="0"/>
              </a:spcAft>
              <a:buSzPts val="2000"/>
              <a:buChar char="○"/>
              <a:defRPr sz="2000"/>
            </a:lvl8pPr>
            <a:lvl9pPr indent="-355600" lvl="8" marL="4114800">
              <a:spcBef>
                <a:spcPts val="0"/>
              </a:spcBef>
              <a:spcAft>
                <a:spcPts val="0"/>
              </a:spcAft>
              <a:buSzPts val="2000"/>
              <a:buChar char="■"/>
              <a:defRPr sz="2000"/>
            </a:lvl9pPr>
          </a:lstStyle>
          <a:p/>
        </p:txBody>
      </p:sp>
      <p:cxnSp>
        <p:nvCxnSpPr>
          <p:cNvPr id="28" name="Google Shape;28;p6"/>
          <p:cNvCxnSpPr/>
          <p:nvPr/>
        </p:nvCxnSpPr>
        <p:spPr>
          <a:xfrm>
            <a:off x="4279500" y="1427300"/>
            <a:ext cx="585000" cy="0"/>
          </a:xfrm>
          <a:prstGeom prst="straightConnector1">
            <a:avLst/>
          </a:prstGeom>
          <a:noFill/>
          <a:ln cap="flat" cmpd="sng" w="28575">
            <a:solidFill>
              <a:srgbClr val="926940"/>
            </a:solidFill>
            <a:prstDash val="solid"/>
            <a:round/>
            <a:headEnd len="med" w="med" type="none"/>
            <a:tailEnd len="med" w="med" type="none"/>
          </a:ln>
        </p:spPr>
      </p:cxnSp>
      <p:sp>
        <p:nvSpPr>
          <p:cNvPr id="29" name="Google Shape;29;p6"/>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3 columns">
  <p:cSld name="TITLE_AND_TWO_COLUMNS_1">
    <p:spTree>
      <p:nvGrpSpPr>
        <p:cNvPr id="30" name="Shape 30"/>
        <p:cNvGrpSpPr/>
        <p:nvPr/>
      </p:nvGrpSpPr>
      <p:grpSpPr>
        <a:xfrm>
          <a:off x="0" y="0"/>
          <a:ext cx="0" cy="0"/>
          <a:chOff x="0" y="0"/>
          <a:chExt cx="0" cy="0"/>
        </a:xfrm>
      </p:grpSpPr>
      <p:sp>
        <p:nvSpPr>
          <p:cNvPr id="31" name="Google Shape;31;p7"/>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p:txBody>
      </p:sp>
      <p:sp>
        <p:nvSpPr>
          <p:cNvPr id="32" name="Google Shape;32;p7"/>
          <p:cNvSpPr txBox="1"/>
          <p:nvPr>
            <p:ph idx="1" type="body"/>
          </p:nvPr>
        </p:nvSpPr>
        <p:spPr>
          <a:xfrm>
            <a:off x="961200" y="1552350"/>
            <a:ext cx="2307000" cy="3297300"/>
          </a:xfrm>
          <a:prstGeom prst="rect">
            <a:avLst/>
          </a:prstGeom>
        </p:spPr>
        <p:txBody>
          <a:bodyPr anchorCtr="0" anchor="t" bIns="91425" lIns="91425" spcFirstLastPara="1" rIns="91425" wrap="square" tIns="91425">
            <a:noAutofit/>
          </a:bodyPr>
          <a:lstStyle>
            <a:lvl1pPr indent="-330200" lvl="0" marL="457200" rtl="0">
              <a:spcBef>
                <a:spcPts val="60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a:lvl4pPr>
            <a:lvl5pPr indent="-330200" lvl="4" marL="2286000" rtl="0">
              <a:spcBef>
                <a:spcPts val="0"/>
              </a:spcBef>
              <a:spcAft>
                <a:spcPts val="0"/>
              </a:spcAft>
              <a:buSzPts val="1600"/>
              <a:buChar char="○"/>
              <a:defRPr/>
            </a:lvl5pPr>
            <a:lvl6pPr indent="-330200" lvl="5" marL="2743200" rtl="0">
              <a:spcBef>
                <a:spcPts val="0"/>
              </a:spcBef>
              <a:spcAft>
                <a:spcPts val="0"/>
              </a:spcAft>
              <a:buSzPts val="1600"/>
              <a:buChar char="■"/>
              <a:defRPr/>
            </a:lvl6pPr>
            <a:lvl7pPr indent="-330200" lvl="6" marL="3200400" rtl="0">
              <a:spcBef>
                <a:spcPts val="0"/>
              </a:spcBef>
              <a:spcAft>
                <a:spcPts val="0"/>
              </a:spcAft>
              <a:buSzPts val="1600"/>
              <a:buChar char="●"/>
              <a:defRPr/>
            </a:lvl7pPr>
            <a:lvl8pPr indent="-330200" lvl="7" marL="3657600" rtl="0">
              <a:spcBef>
                <a:spcPts val="0"/>
              </a:spcBef>
              <a:spcAft>
                <a:spcPts val="0"/>
              </a:spcAft>
              <a:buSzPts val="1600"/>
              <a:buChar char="○"/>
              <a:defRPr/>
            </a:lvl8pPr>
            <a:lvl9pPr indent="-330200" lvl="8" marL="4114800" rtl="0">
              <a:spcBef>
                <a:spcPts val="0"/>
              </a:spcBef>
              <a:spcAft>
                <a:spcPts val="0"/>
              </a:spcAft>
              <a:buSzPts val="1600"/>
              <a:buChar char="■"/>
              <a:defRPr/>
            </a:lvl9pPr>
          </a:lstStyle>
          <a:p/>
        </p:txBody>
      </p:sp>
      <p:sp>
        <p:nvSpPr>
          <p:cNvPr id="33" name="Google Shape;33;p7"/>
          <p:cNvSpPr txBox="1"/>
          <p:nvPr>
            <p:ph idx="2" type="body"/>
          </p:nvPr>
        </p:nvSpPr>
        <p:spPr>
          <a:xfrm>
            <a:off x="3386413" y="1552350"/>
            <a:ext cx="2307000" cy="3297300"/>
          </a:xfrm>
          <a:prstGeom prst="rect">
            <a:avLst/>
          </a:prstGeom>
        </p:spPr>
        <p:txBody>
          <a:bodyPr anchorCtr="0" anchor="t" bIns="91425" lIns="91425" spcFirstLastPara="1" rIns="91425" wrap="square" tIns="91425">
            <a:noAutofit/>
          </a:bodyPr>
          <a:lstStyle>
            <a:lvl1pPr indent="-330200" lvl="0" marL="457200" rtl="0">
              <a:spcBef>
                <a:spcPts val="60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a:lvl4pPr>
            <a:lvl5pPr indent="-330200" lvl="4" marL="2286000" rtl="0">
              <a:spcBef>
                <a:spcPts val="0"/>
              </a:spcBef>
              <a:spcAft>
                <a:spcPts val="0"/>
              </a:spcAft>
              <a:buSzPts val="1600"/>
              <a:buChar char="○"/>
              <a:defRPr/>
            </a:lvl5pPr>
            <a:lvl6pPr indent="-330200" lvl="5" marL="2743200" rtl="0">
              <a:spcBef>
                <a:spcPts val="0"/>
              </a:spcBef>
              <a:spcAft>
                <a:spcPts val="0"/>
              </a:spcAft>
              <a:buSzPts val="1600"/>
              <a:buChar char="■"/>
              <a:defRPr/>
            </a:lvl6pPr>
            <a:lvl7pPr indent="-330200" lvl="6" marL="3200400" rtl="0">
              <a:spcBef>
                <a:spcPts val="0"/>
              </a:spcBef>
              <a:spcAft>
                <a:spcPts val="0"/>
              </a:spcAft>
              <a:buSzPts val="1600"/>
              <a:buChar char="●"/>
              <a:defRPr/>
            </a:lvl7pPr>
            <a:lvl8pPr indent="-330200" lvl="7" marL="3657600" rtl="0">
              <a:spcBef>
                <a:spcPts val="0"/>
              </a:spcBef>
              <a:spcAft>
                <a:spcPts val="0"/>
              </a:spcAft>
              <a:buSzPts val="1600"/>
              <a:buChar char="○"/>
              <a:defRPr/>
            </a:lvl8pPr>
            <a:lvl9pPr indent="-330200" lvl="8" marL="4114800" rtl="0">
              <a:spcBef>
                <a:spcPts val="0"/>
              </a:spcBef>
              <a:spcAft>
                <a:spcPts val="0"/>
              </a:spcAft>
              <a:buSzPts val="1600"/>
              <a:buChar char="■"/>
              <a:defRPr/>
            </a:lvl9pPr>
          </a:lstStyle>
          <a:p/>
        </p:txBody>
      </p:sp>
      <p:sp>
        <p:nvSpPr>
          <p:cNvPr id="34" name="Google Shape;34;p7"/>
          <p:cNvSpPr txBox="1"/>
          <p:nvPr>
            <p:ph idx="3" type="body"/>
          </p:nvPr>
        </p:nvSpPr>
        <p:spPr>
          <a:xfrm>
            <a:off x="5811626" y="1552350"/>
            <a:ext cx="2307000" cy="3297300"/>
          </a:xfrm>
          <a:prstGeom prst="rect">
            <a:avLst/>
          </a:prstGeom>
        </p:spPr>
        <p:txBody>
          <a:bodyPr anchorCtr="0" anchor="t" bIns="91425" lIns="91425" spcFirstLastPara="1" rIns="91425" wrap="square" tIns="91425">
            <a:noAutofit/>
          </a:bodyPr>
          <a:lstStyle>
            <a:lvl1pPr indent="-330200" lvl="0" marL="457200" rtl="0">
              <a:spcBef>
                <a:spcPts val="60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a:lvl4pPr>
            <a:lvl5pPr indent="-330200" lvl="4" marL="2286000" rtl="0">
              <a:spcBef>
                <a:spcPts val="0"/>
              </a:spcBef>
              <a:spcAft>
                <a:spcPts val="0"/>
              </a:spcAft>
              <a:buSzPts val="1600"/>
              <a:buChar char="○"/>
              <a:defRPr/>
            </a:lvl5pPr>
            <a:lvl6pPr indent="-330200" lvl="5" marL="2743200" rtl="0">
              <a:spcBef>
                <a:spcPts val="0"/>
              </a:spcBef>
              <a:spcAft>
                <a:spcPts val="0"/>
              </a:spcAft>
              <a:buSzPts val="1600"/>
              <a:buChar char="■"/>
              <a:defRPr/>
            </a:lvl6pPr>
            <a:lvl7pPr indent="-330200" lvl="6" marL="3200400" rtl="0">
              <a:spcBef>
                <a:spcPts val="0"/>
              </a:spcBef>
              <a:spcAft>
                <a:spcPts val="0"/>
              </a:spcAft>
              <a:buSzPts val="1600"/>
              <a:buChar char="●"/>
              <a:defRPr/>
            </a:lvl7pPr>
            <a:lvl8pPr indent="-330200" lvl="7" marL="3657600" rtl="0">
              <a:spcBef>
                <a:spcPts val="0"/>
              </a:spcBef>
              <a:spcAft>
                <a:spcPts val="0"/>
              </a:spcAft>
              <a:buSzPts val="1600"/>
              <a:buChar char="○"/>
              <a:defRPr/>
            </a:lvl8pPr>
            <a:lvl9pPr indent="-330200" lvl="8" marL="4114800" rtl="0">
              <a:spcBef>
                <a:spcPts val="0"/>
              </a:spcBef>
              <a:spcAft>
                <a:spcPts val="0"/>
              </a:spcAft>
              <a:buSzPts val="1600"/>
              <a:buChar char="■"/>
              <a:defRPr/>
            </a:lvl9pPr>
          </a:lstStyle>
          <a:p/>
        </p:txBody>
      </p:sp>
      <p:cxnSp>
        <p:nvCxnSpPr>
          <p:cNvPr id="35" name="Google Shape;35;p7"/>
          <p:cNvCxnSpPr/>
          <p:nvPr/>
        </p:nvCxnSpPr>
        <p:spPr>
          <a:xfrm>
            <a:off x="4279500" y="1427300"/>
            <a:ext cx="585000" cy="0"/>
          </a:xfrm>
          <a:prstGeom prst="straightConnector1">
            <a:avLst/>
          </a:prstGeom>
          <a:noFill/>
          <a:ln cap="flat" cmpd="sng" w="28575">
            <a:solidFill>
              <a:srgbClr val="926940"/>
            </a:solidFill>
            <a:prstDash val="solid"/>
            <a:round/>
            <a:headEnd len="med" w="med" type="none"/>
            <a:tailEnd len="med" w="med" type="none"/>
          </a:ln>
        </p:spPr>
      </p:cxnSp>
      <p:sp>
        <p:nvSpPr>
          <p:cNvPr id="36" name="Google Shape;36;p7"/>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7" name="Shape 37"/>
        <p:cNvGrpSpPr/>
        <p:nvPr/>
      </p:nvGrpSpPr>
      <p:grpSpPr>
        <a:xfrm>
          <a:off x="0" y="0"/>
          <a:ext cx="0" cy="0"/>
          <a:chOff x="0" y="0"/>
          <a:chExt cx="0" cy="0"/>
        </a:xfrm>
      </p:grpSpPr>
      <p:sp>
        <p:nvSpPr>
          <p:cNvPr id="38" name="Google Shape;38;p8"/>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p:txBody>
      </p:sp>
      <p:cxnSp>
        <p:nvCxnSpPr>
          <p:cNvPr id="39" name="Google Shape;39;p8"/>
          <p:cNvCxnSpPr/>
          <p:nvPr/>
        </p:nvCxnSpPr>
        <p:spPr>
          <a:xfrm>
            <a:off x="4279500" y="1427300"/>
            <a:ext cx="585000" cy="0"/>
          </a:xfrm>
          <a:prstGeom prst="straightConnector1">
            <a:avLst/>
          </a:prstGeom>
          <a:noFill/>
          <a:ln cap="flat" cmpd="sng" w="28575">
            <a:solidFill>
              <a:srgbClr val="926940"/>
            </a:solidFill>
            <a:prstDash val="solid"/>
            <a:round/>
            <a:headEnd len="med" w="med" type="none"/>
            <a:tailEnd len="med" w="med" type="none"/>
          </a:ln>
        </p:spPr>
      </p:cxnSp>
      <p:sp>
        <p:nvSpPr>
          <p:cNvPr id="40" name="Google Shape;40;p8"/>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9"/>
          <p:cNvSpPr txBox="1"/>
          <p:nvPr>
            <p:ph idx="1" type="body"/>
          </p:nvPr>
        </p:nvSpPr>
        <p:spPr>
          <a:xfrm>
            <a:off x="457200" y="4406309"/>
            <a:ext cx="8229600" cy="519600"/>
          </a:xfrm>
          <a:prstGeom prst="rect">
            <a:avLst/>
          </a:prstGeom>
        </p:spPr>
        <p:txBody>
          <a:bodyPr anchorCtr="0" anchor="t" bIns="91425" lIns="91425" spcFirstLastPara="1" rIns="91425" wrap="square" tIns="91425">
            <a:noAutofit/>
          </a:bodyPr>
          <a:lstStyle>
            <a:lvl1pPr indent="-228600" lvl="0" marL="457200" algn="ctr">
              <a:spcBef>
                <a:spcPts val="360"/>
              </a:spcBef>
              <a:spcAft>
                <a:spcPts val="0"/>
              </a:spcAft>
              <a:buSzPts val="1200"/>
              <a:buFont typeface="Cinzel"/>
              <a:buNone/>
              <a:defRPr b="1" sz="1200">
                <a:latin typeface="Cinzel"/>
                <a:ea typeface="Cinzel"/>
                <a:cs typeface="Cinzel"/>
                <a:sym typeface="Cinzel"/>
              </a:defRPr>
            </a:lvl1pPr>
          </a:lstStyle>
          <a:p/>
        </p:txBody>
      </p:sp>
      <p:cxnSp>
        <p:nvCxnSpPr>
          <p:cNvPr id="43" name="Google Shape;43;p9"/>
          <p:cNvCxnSpPr/>
          <p:nvPr/>
        </p:nvCxnSpPr>
        <p:spPr>
          <a:xfrm>
            <a:off x="4279500" y="4137950"/>
            <a:ext cx="585000" cy="0"/>
          </a:xfrm>
          <a:prstGeom prst="straightConnector1">
            <a:avLst/>
          </a:prstGeom>
          <a:noFill/>
          <a:ln cap="flat" cmpd="sng" w="28575">
            <a:solidFill>
              <a:srgbClr val="926940"/>
            </a:solidFill>
            <a:prstDash val="solid"/>
            <a:round/>
            <a:headEnd len="med" w="med" type="none"/>
            <a:tailEnd len="med" w="med" type="none"/>
          </a:ln>
        </p:spPr>
      </p:cxnSp>
      <p:sp>
        <p:nvSpPr>
          <p:cNvPr id="44" name="Google Shape;44;p9"/>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lvl1pPr lvl="0">
              <a:buNone/>
              <a:defRPr>
                <a:latin typeface="Cinzel"/>
                <a:ea typeface="Cinzel"/>
                <a:cs typeface="Cinzel"/>
                <a:sym typeface="Cinzel"/>
              </a:defRPr>
            </a:lvl1pPr>
            <a:lvl2pPr lvl="1">
              <a:buNone/>
              <a:defRPr>
                <a:latin typeface="Cinzel"/>
                <a:ea typeface="Cinzel"/>
                <a:cs typeface="Cinzel"/>
                <a:sym typeface="Cinzel"/>
              </a:defRPr>
            </a:lvl2pPr>
            <a:lvl3pPr lvl="2">
              <a:buNone/>
              <a:defRPr>
                <a:latin typeface="Cinzel"/>
                <a:ea typeface="Cinzel"/>
                <a:cs typeface="Cinzel"/>
                <a:sym typeface="Cinzel"/>
              </a:defRPr>
            </a:lvl3pPr>
            <a:lvl4pPr lvl="3">
              <a:buNone/>
              <a:defRPr>
                <a:latin typeface="Cinzel"/>
                <a:ea typeface="Cinzel"/>
                <a:cs typeface="Cinzel"/>
                <a:sym typeface="Cinzel"/>
              </a:defRPr>
            </a:lvl4pPr>
            <a:lvl5pPr lvl="4">
              <a:buNone/>
              <a:defRPr>
                <a:latin typeface="Cinzel"/>
                <a:ea typeface="Cinzel"/>
                <a:cs typeface="Cinzel"/>
                <a:sym typeface="Cinzel"/>
              </a:defRPr>
            </a:lvl5pPr>
            <a:lvl6pPr lvl="5">
              <a:buNone/>
              <a:defRPr>
                <a:latin typeface="Cinzel"/>
                <a:ea typeface="Cinzel"/>
                <a:cs typeface="Cinzel"/>
                <a:sym typeface="Cinzel"/>
              </a:defRPr>
            </a:lvl6pPr>
            <a:lvl7pPr lvl="6">
              <a:buNone/>
              <a:defRPr>
                <a:latin typeface="Cinzel"/>
                <a:ea typeface="Cinzel"/>
                <a:cs typeface="Cinzel"/>
                <a:sym typeface="Cinzel"/>
              </a:defRPr>
            </a:lvl7pPr>
            <a:lvl8pPr lvl="7">
              <a:buNone/>
              <a:defRPr>
                <a:latin typeface="Cinzel"/>
                <a:ea typeface="Cinzel"/>
                <a:cs typeface="Cinzel"/>
                <a:sym typeface="Cinzel"/>
              </a:defRPr>
            </a:lvl8pPr>
            <a:lvl9pPr lvl="8">
              <a:buNone/>
              <a:defRPr>
                <a:latin typeface="Cinzel"/>
                <a:ea typeface="Cinzel"/>
                <a:cs typeface="Cinzel"/>
                <a:sym typeface="Cinze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5" name="Shape 45"/>
        <p:cNvGrpSpPr/>
        <p:nvPr/>
      </p:nvGrpSpPr>
      <p:grpSpPr>
        <a:xfrm>
          <a:off x="0" y="0"/>
          <a:ext cx="0" cy="0"/>
          <a:chOff x="0" y="0"/>
          <a:chExt cx="0" cy="0"/>
        </a:xfrm>
      </p:grpSpPr>
      <p:sp>
        <p:nvSpPr>
          <p:cNvPr id="46" name="Google Shape;46;p10"/>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1.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887900" y="434575"/>
            <a:ext cx="5368200" cy="857400"/>
          </a:xfrm>
          <a:prstGeom prst="rect">
            <a:avLst/>
          </a:prstGeom>
          <a:noFill/>
          <a:ln>
            <a:noFill/>
          </a:ln>
        </p:spPr>
        <p:txBody>
          <a:bodyPr anchorCtr="0" anchor="b" bIns="91425" lIns="91425" spcFirstLastPara="1" rIns="91425" wrap="square" tIns="91425">
            <a:noAutofit/>
          </a:bodyPr>
          <a:lstStyle>
            <a:lvl1pPr lvl="0"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1pPr>
            <a:lvl2pPr lvl="1"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2pPr>
            <a:lvl3pPr lvl="2"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3pPr>
            <a:lvl4pPr lvl="3"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4pPr>
            <a:lvl5pPr lvl="4"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5pPr>
            <a:lvl6pPr lvl="5"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6pPr>
            <a:lvl7pPr lvl="6"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7pPr>
            <a:lvl8pPr lvl="7"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8pPr>
            <a:lvl9pPr lvl="8"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9pPr>
          </a:lstStyle>
          <a:p/>
        </p:txBody>
      </p:sp>
      <p:sp>
        <p:nvSpPr>
          <p:cNvPr id="7" name="Google Shape;7;p1"/>
          <p:cNvSpPr txBox="1"/>
          <p:nvPr>
            <p:ph idx="1" type="body"/>
          </p:nvPr>
        </p:nvSpPr>
        <p:spPr>
          <a:xfrm>
            <a:off x="1224425" y="1477750"/>
            <a:ext cx="6695100" cy="3448200"/>
          </a:xfrm>
          <a:prstGeom prst="rect">
            <a:avLst/>
          </a:prstGeom>
          <a:noFill/>
          <a:ln>
            <a:noFill/>
          </a:ln>
        </p:spPr>
        <p:txBody>
          <a:bodyPr anchorCtr="0" anchor="t" bIns="91425" lIns="91425" spcFirstLastPara="1" rIns="91425" wrap="square" tIns="91425">
            <a:noAutofit/>
          </a:bodyPr>
          <a:lstStyle>
            <a:lvl1pPr indent="-381000" lvl="0" marL="457200">
              <a:spcBef>
                <a:spcPts val="600"/>
              </a:spcBef>
              <a:spcAft>
                <a:spcPts val="0"/>
              </a:spcAft>
              <a:buClr>
                <a:srgbClr val="926940"/>
              </a:buClr>
              <a:buSzPts val="2400"/>
              <a:buFont typeface="Libre Baskerville"/>
              <a:buChar char="✣"/>
              <a:defRPr sz="2400">
                <a:solidFill>
                  <a:srgbClr val="403228"/>
                </a:solidFill>
                <a:latin typeface="Libre Baskerville"/>
                <a:ea typeface="Libre Baskerville"/>
                <a:cs typeface="Libre Baskerville"/>
                <a:sym typeface="Libre Baskerville"/>
              </a:defRPr>
            </a:lvl1pPr>
            <a:lvl2pPr indent="-355600" lvl="1" marL="914400">
              <a:spcBef>
                <a:spcPts val="0"/>
              </a:spcBef>
              <a:spcAft>
                <a:spcPts val="0"/>
              </a:spcAft>
              <a:buClr>
                <a:srgbClr val="926940"/>
              </a:buClr>
              <a:buSzPts val="2000"/>
              <a:buFont typeface="Libre Baskerville"/>
              <a:buChar char="⨳"/>
              <a:defRPr sz="2000">
                <a:solidFill>
                  <a:srgbClr val="403228"/>
                </a:solidFill>
                <a:latin typeface="Libre Baskerville"/>
                <a:ea typeface="Libre Baskerville"/>
                <a:cs typeface="Libre Baskerville"/>
                <a:sym typeface="Libre Baskerville"/>
              </a:defRPr>
            </a:lvl2pPr>
            <a:lvl3pPr indent="-355600" lvl="2" marL="1371600">
              <a:spcBef>
                <a:spcPts val="0"/>
              </a:spcBef>
              <a:spcAft>
                <a:spcPts val="0"/>
              </a:spcAft>
              <a:buClr>
                <a:srgbClr val="926940"/>
              </a:buClr>
              <a:buSzPts val="2000"/>
              <a:buFont typeface="Libre Baskerville"/>
              <a:buChar char="■"/>
              <a:defRPr sz="2000">
                <a:solidFill>
                  <a:srgbClr val="403228"/>
                </a:solidFill>
                <a:latin typeface="Libre Baskerville"/>
                <a:ea typeface="Libre Baskerville"/>
                <a:cs typeface="Libre Baskerville"/>
                <a:sym typeface="Libre Baskerville"/>
              </a:defRPr>
            </a:lvl3pPr>
            <a:lvl4pPr indent="-330200" lvl="3" marL="1828800">
              <a:spcBef>
                <a:spcPts val="0"/>
              </a:spcBef>
              <a:spcAft>
                <a:spcPts val="0"/>
              </a:spcAft>
              <a:buClr>
                <a:srgbClr val="926940"/>
              </a:buClr>
              <a:buSzPts val="1600"/>
              <a:buFont typeface="Libre Baskerville"/>
              <a:buChar char="●"/>
              <a:defRPr sz="1600">
                <a:solidFill>
                  <a:srgbClr val="403228"/>
                </a:solidFill>
                <a:latin typeface="Libre Baskerville"/>
                <a:ea typeface="Libre Baskerville"/>
                <a:cs typeface="Libre Baskerville"/>
                <a:sym typeface="Libre Baskerville"/>
              </a:defRPr>
            </a:lvl4pPr>
            <a:lvl5pPr indent="-330200" lvl="4" marL="2286000">
              <a:spcBef>
                <a:spcPts val="0"/>
              </a:spcBef>
              <a:spcAft>
                <a:spcPts val="0"/>
              </a:spcAft>
              <a:buClr>
                <a:srgbClr val="926940"/>
              </a:buClr>
              <a:buSzPts val="1600"/>
              <a:buFont typeface="Libre Baskerville"/>
              <a:buChar char="○"/>
              <a:defRPr sz="1600">
                <a:solidFill>
                  <a:srgbClr val="403228"/>
                </a:solidFill>
                <a:latin typeface="Libre Baskerville"/>
                <a:ea typeface="Libre Baskerville"/>
                <a:cs typeface="Libre Baskerville"/>
                <a:sym typeface="Libre Baskerville"/>
              </a:defRPr>
            </a:lvl5pPr>
            <a:lvl6pPr indent="-330200" lvl="5" marL="2743200">
              <a:spcBef>
                <a:spcPts val="0"/>
              </a:spcBef>
              <a:spcAft>
                <a:spcPts val="0"/>
              </a:spcAft>
              <a:buClr>
                <a:srgbClr val="926940"/>
              </a:buClr>
              <a:buSzPts val="1600"/>
              <a:buFont typeface="Libre Baskerville"/>
              <a:buChar char="■"/>
              <a:defRPr sz="1600">
                <a:solidFill>
                  <a:srgbClr val="403228"/>
                </a:solidFill>
                <a:latin typeface="Libre Baskerville"/>
                <a:ea typeface="Libre Baskerville"/>
                <a:cs typeface="Libre Baskerville"/>
                <a:sym typeface="Libre Baskerville"/>
              </a:defRPr>
            </a:lvl6pPr>
            <a:lvl7pPr indent="-330200" lvl="6" marL="3200400">
              <a:spcBef>
                <a:spcPts val="0"/>
              </a:spcBef>
              <a:spcAft>
                <a:spcPts val="0"/>
              </a:spcAft>
              <a:buClr>
                <a:srgbClr val="403228"/>
              </a:buClr>
              <a:buSzPts val="1600"/>
              <a:buFont typeface="Libre Baskerville"/>
              <a:buChar char="●"/>
              <a:defRPr sz="1600">
                <a:solidFill>
                  <a:srgbClr val="403228"/>
                </a:solidFill>
                <a:latin typeface="Libre Baskerville"/>
                <a:ea typeface="Libre Baskerville"/>
                <a:cs typeface="Libre Baskerville"/>
                <a:sym typeface="Libre Baskerville"/>
              </a:defRPr>
            </a:lvl7pPr>
            <a:lvl8pPr indent="-330200" lvl="7" marL="3657600">
              <a:spcBef>
                <a:spcPts val="0"/>
              </a:spcBef>
              <a:spcAft>
                <a:spcPts val="0"/>
              </a:spcAft>
              <a:buClr>
                <a:srgbClr val="403228"/>
              </a:buClr>
              <a:buSzPts val="1600"/>
              <a:buFont typeface="Libre Baskerville"/>
              <a:buChar char="○"/>
              <a:defRPr sz="1600">
                <a:solidFill>
                  <a:srgbClr val="403228"/>
                </a:solidFill>
                <a:latin typeface="Libre Baskerville"/>
                <a:ea typeface="Libre Baskerville"/>
                <a:cs typeface="Libre Baskerville"/>
                <a:sym typeface="Libre Baskerville"/>
              </a:defRPr>
            </a:lvl8pPr>
            <a:lvl9pPr indent="-330200" lvl="8" marL="4114800">
              <a:spcBef>
                <a:spcPts val="0"/>
              </a:spcBef>
              <a:spcAft>
                <a:spcPts val="0"/>
              </a:spcAft>
              <a:buClr>
                <a:srgbClr val="403228"/>
              </a:buClr>
              <a:buSzPts val="1600"/>
              <a:buFont typeface="Libre Baskerville"/>
              <a:buChar char="■"/>
              <a:defRPr sz="1600">
                <a:solidFill>
                  <a:srgbClr val="403228"/>
                </a:solidFill>
                <a:latin typeface="Libre Baskerville"/>
                <a:ea typeface="Libre Baskerville"/>
                <a:cs typeface="Libre Baskerville"/>
                <a:sym typeface="Libre Baskerville"/>
              </a:defRPr>
            </a:lvl9pPr>
          </a:lstStyle>
          <a:p/>
        </p:txBody>
      </p:sp>
      <p:sp>
        <p:nvSpPr>
          <p:cNvPr id="8" name="Google Shape;8;p1"/>
          <p:cNvSpPr txBox="1"/>
          <p:nvPr>
            <p:ph idx="12" type="sldNum"/>
          </p:nvPr>
        </p:nvSpPr>
        <p:spPr>
          <a:xfrm>
            <a:off x="4297650" y="4749901"/>
            <a:ext cx="548700" cy="393600"/>
          </a:xfrm>
          <a:prstGeom prst="rect">
            <a:avLst/>
          </a:prstGeom>
          <a:noFill/>
          <a:ln>
            <a:noFill/>
          </a:ln>
        </p:spPr>
        <p:txBody>
          <a:bodyPr anchorCtr="0" anchor="t" bIns="91425" lIns="91425" spcFirstLastPara="1" rIns="91425" wrap="square" tIns="91425">
            <a:noAutofit/>
          </a:bodyPr>
          <a:lstStyle>
            <a:lvl1pPr lvl="0" algn="ctr">
              <a:buNone/>
              <a:defRPr sz="1200">
                <a:solidFill>
                  <a:srgbClr val="926940"/>
                </a:solidFill>
                <a:latin typeface="Cinzel"/>
                <a:ea typeface="Cinzel"/>
                <a:cs typeface="Cinzel"/>
                <a:sym typeface="Cinzel"/>
              </a:defRPr>
            </a:lvl1pPr>
            <a:lvl2pPr lvl="1" algn="ctr">
              <a:buNone/>
              <a:defRPr sz="1200">
                <a:solidFill>
                  <a:srgbClr val="926940"/>
                </a:solidFill>
                <a:latin typeface="Cinzel"/>
                <a:ea typeface="Cinzel"/>
                <a:cs typeface="Cinzel"/>
                <a:sym typeface="Cinzel"/>
              </a:defRPr>
            </a:lvl2pPr>
            <a:lvl3pPr lvl="2" algn="ctr">
              <a:buNone/>
              <a:defRPr sz="1200">
                <a:solidFill>
                  <a:srgbClr val="926940"/>
                </a:solidFill>
                <a:latin typeface="Cinzel"/>
                <a:ea typeface="Cinzel"/>
                <a:cs typeface="Cinzel"/>
                <a:sym typeface="Cinzel"/>
              </a:defRPr>
            </a:lvl3pPr>
            <a:lvl4pPr lvl="3" algn="ctr">
              <a:buNone/>
              <a:defRPr sz="1200">
                <a:solidFill>
                  <a:srgbClr val="926940"/>
                </a:solidFill>
                <a:latin typeface="Cinzel"/>
                <a:ea typeface="Cinzel"/>
                <a:cs typeface="Cinzel"/>
                <a:sym typeface="Cinzel"/>
              </a:defRPr>
            </a:lvl4pPr>
            <a:lvl5pPr lvl="4" algn="ctr">
              <a:buNone/>
              <a:defRPr sz="1200">
                <a:solidFill>
                  <a:srgbClr val="926940"/>
                </a:solidFill>
                <a:latin typeface="Cinzel"/>
                <a:ea typeface="Cinzel"/>
                <a:cs typeface="Cinzel"/>
                <a:sym typeface="Cinzel"/>
              </a:defRPr>
            </a:lvl5pPr>
            <a:lvl6pPr lvl="5" algn="ctr">
              <a:buNone/>
              <a:defRPr sz="1200">
                <a:solidFill>
                  <a:srgbClr val="926940"/>
                </a:solidFill>
                <a:latin typeface="Cinzel"/>
                <a:ea typeface="Cinzel"/>
                <a:cs typeface="Cinzel"/>
                <a:sym typeface="Cinzel"/>
              </a:defRPr>
            </a:lvl6pPr>
            <a:lvl7pPr lvl="6" algn="ctr">
              <a:buNone/>
              <a:defRPr sz="1200">
                <a:solidFill>
                  <a:srgbClr val="926940"/>
                </a:solidFill>
                <a:latin typeface="Cinzel"/>
                <a:ea typeface="Cinzel"/>
                <a:cs typeface="Cinzel"/>
                <a:sym typeface="Cinzel"/>
              </a:defRPr>
            </a:lvl7pPr>
            <a:lvl8pPr lvl="7" algn="ctr">
              <a:buNone/>
              <a:defRPr sz="1200">
                <a:solidFill>
                  <a:srgbClr val="926940"/>
                </a:solidFill>
                <a:latin typeface="Cinzel"/>
                <a:ea typeface="Cinzel"/>
                <a:cs typeface="Cinzel"/>
                <a:sym typeface="Cinzel"/>
              </a:defRPr>
            </a:lvl8pPr>
            <a:lvl9pPr lvl="8" algn="ctr">
              <a:buNone/>
              <a:defRPr sz="1200">
                <a:solidFill>
                  <a:srgbClr val="926940"/>
                </a:solidFill>
                <a:latin typeface="Cinzel"/>
                <a:ea typeface="Cinzel"/>
                <a:cs typeface="Cinzel"/>
                <a:sym typeface="Cinzel"/>
              </a:defRPr>
            </a:lvl9pPr>
          </a:lstStyle>
          <a:p>
            <a:pPr indent="0" lvl="0" marL="0" rtl="0" algn="ct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 name="Shape 50"/>
        <p:cNvGrpSpPr/>
        <p:nvPr/>
      </p:nvGrpSpPr>
      <p:grpSpPr>
        <a:xfrm>
          <a:off x="0" y="0"/>
          <a:ext cx="0" cy="0"/>
          <a:chOff x="0" y="0"/>
          <a:chExt cx="0" cy="0"/>
        </a:xfrm>
      </p:grpSpPr>
      <p:sp>
        <p:nvSpPr>
          <p:cNvPr id="51" name="Google Shape;51;p11"/>
          <p:cNvSpPr txBox="1"/>
          <p:nvPr>
            <p:ph type="ctrTitle"/>
          </p:nvPr>
        </p:nvSpPr>
        <p:spPr>
          <a:xfrm>
            <a:off x="1671300" y="1366950"/>
            <a:ext cx="5801400" cy="2409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sz="4800"/>
              <a:t>Aurum New Player Training</a:t>
            </a:r>
            <a:endParaRPr b="1" sz="4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0"/>
          <p:cNvSpPr txBox="1"/>
          <p:nvPr>
            <p:ph type="title"/>
          </p:nvPr>
        </p:nvSpPr>
        <p:spPr>
          <a:xfrm>
            <a:off x="943950" y="434575"/>
            <a:ext cx="72561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Time Intervals Examples</a:t>
            </a:r>
            <a:endParaRPr sz="3600"/>
          </a:p>
        </p:txBody>
      </p:sp>
      <p:sp>
        <p:nvSpPr>
          <p:cNvPr id="135" name="Google Shape;135;p20"/>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
        <p:nvSpPr>
          <p:cNvPr id="136" name="Google Shape;136;p20"/>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2000"/>
              <a:t>Example 1</a:t>
            </a:r>
            <a:endParaRPr b="1" sz="2000"/>
          </a:p>
          <a:p>
            <a:pPr indent="0" lvl="0" marL="0" rtl="0" algn="l">
              <a:spcBef>
                <a:spcPts val="600"/>
              </a:spcBef>
              <a:spcAft>
                <a:spcPts val="0"/>
              </a:spcAft>
              <a:buNone/>
            </a:pPr>
            <a:r>
              <a:rPr lang="en" sz="2000"/>
              <a:t>Sally is hit with a poison with a base duration of 5 minutes, but has an ability which reduces the duration of Poisons by one Interval, so the poison will only last 1 minute instead.</a:t>
            </a:r>
            <a:endParaRPr sz="2000"/>
          </a:p>
        </p:txBody>
      </p:sp>
      <p:sp>
        <p:nvSpPr>
          <p:cNvPr id="137" name="Google Shape;137;p20"/>
          <p:cNvSpPr/>
          <p:nvPr/>
        </p:nvSpPr>
        <p:spPr>
          <a:xfrm>
            <a:off x="6074563" y="3618650"/>
            <a:ext cx="1114800" cy="45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0" spcFirstLastPara="1" rIns="0" wrap="square" tIns="0">
            <a:noAutofit/>
          </a:bodyPr>
          <a:lstStyle/>
          <a:p>
            <a:pPr indent="0" lvl="0" marL="0" rtl="0" algn="ctr">
              <a:spcBef>
                <a:spcPts val="600"/>
              </a:spcBef>
              <a:spcAft>
                <a:spcPts val="0"/>
              </a:spcAft>
              <a:buNone/>
            </a:pPr>
            <a:r>
              <a:rPr i="1" lang="en" sz="1800">
                <a:solidFill>
                  <a:srgbClr val="403228"/>
                </a:solidFill>
                <a:latin typeface="Libre Baskerville"/>
                <a:ea typeface="Libre Baskerville"/>
                <a:cs typeface="Libre Baskerville"/>
                <a:sym typeface="Libre Baskerville"/>
              </a:rPr>
              <a:t>1</a:t>
            </a:r>
            <a:r>
              <a:rPr i="1" lang="en" sz="1800">
                <a:solidFill>
                  <a:srgbClr val="403228"/>
                </a:solidFill>
                <a:latin typeface="Libre Baskerville"/>
                <a:ea typeface="Libre Baskerville"/>
                <a:cs typeface="Libre Baskerville"/>
                <a:sym typeface="Libre Baskerville"/>
              </a:rPr>
              <a:t>5 min</a:t>
            </a:r>
            <a:endParaRPr i="1" sz="1800">
              <a:latin typeface="Libre Baskerville"/>
              <a:ea typeface="Libre Baskerville"/>
              <a:cs typeface="Libre Baskerville"/>
              <a:sym typeface="Libre Baskerville"/>
            </a:endParaRPr>
          </a:p>
        </p:txBody>
      </p:sp>
      <p:sp>
        <p:nvSpPr>
          <p:cNvPr id="138" name="Google Shape;138;p20"/>
          <p:cNvSpPr/>
          <p:nvPr/>
        </p:nvSpPr>
        <p:spPr>
          <a:xfrm>
            <a:off x="1954603" y="3618650"/>
            <a:ext cx="1114800" cy="45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0" spcFirstLastPara="1" rIns="0" wrap="square" tIns="0">
            <a:noAutofit/>
          </a:bodyPr>
          <a:lstStyle/>
          <a:p>
            <a:pPr indent="0" lvl="0" marL="0" rtl="0" algn="ctr">
              <a:spcBef>
                <a:spcPts val="600"/>
              </a:spcBef>
              <a:spcAft>
                <a:spcPts val="0"/>
              </a:spcAft>
              <a:buNone/>
            </a:pPr>
            <a:r>
              <a:rPr i="1" lang="en" sz="1800">
                <a:solidFill>
                  <a:srgbClr val="403228"/>
                </a:solidFill>
                <a:latin typeface="Libre Baskerville"/>
                <a:ea typeface="Libre Baskerville"/>
                <a:cs typeface="Libre Baskerville"/>
                <a:sym typeface="Libre Baskerville"/>
              </a:rPr>
              <a:t>30</a:t>
            </a:r>
            <a:r>
              <a:rPr i="1" lang="en" sz="1800">
                <a:solidFill>
                  <a:srgbClr val="403228"/>
                </a:solidFill>
                <a:latin typeface="Libre Baskerville"/>
                <a:ea typeface="Libre Baskerville"/>
                <a:cs typeface="Libre Baskerville"/>
                <a:sym typeface="Libre Baskerville"/>
              </a:rPr>
              <a:t> sec</a:t>
            </a:r>
            <a:endParaRPr i="1" sz="1800">
              <a:latin typeface="Libre Baskerville"/>
              <a:ea typeface="Libre Baskerville"/>
              <a:cs typeface="Libre Baskerville"/>
              <a:sym typeface="Libre Baskerville"/>
            </a:endParaRPr>
          </a:p>
        </p:txBody>
      </p:sp>
      <p:sp>
        <p:nvSpPr>
          <p:cNvPr id="139" name="Google Shape;139;p20"/>
          <p:cNvSpPr/>
          <p:nvPr/>
        </p:nvSpPr>
        <p:spPr>
          <a:xfrm>
            <a:off x="3327923" y="3618650"/>
            <a:ext cx="1114800" cy="450900"/>
          </a:xfrm>
          <a:prstGeom prst="rect">
            <a:avLst/>
          </a:prstGeom>
          <a:solidFill>
            <a:schemeClr val="accent3"/>
          </a:solidFill>
          <a:ln cap="flat" cmpd="sng" w="9525">
            <a:solidFill>
              <a:schemeClr val="dk2"/>
            </a:solidFill>
            <a:prstDash val="solid"/>
            <a:round/>
            <a:headEnd len="sm" w="sm" type="none"/>
            <a:tailEnd len="sm" w="sm" type="none"/>
          </a:ln>
        </p:spPr>
        <p:txBody>
          <a:bodyPr anchorCtr="0" anchor="ctr" bIns="91425" lIns="0" spcFirstLastPara="1" rIns="0" wrap="square" tIns="0">
            <a:noAutofit/>
          </a:bodyPr>
          <a:lstStyle/>
          <a:p>
            <a:pPr indent="0" lvl="0" marL="0" rtl="0" algn="ctr">
              <a:spcBef>
                <a:spcPts val="600"/>
              </a:spcBef>
              <a:spcAft>
                <a:spcPts val="0"/>
              </a:spcAft>
              <a:buNone/>
            </a:pPr>
            <a:r>
              <a:rPr i="1" lang="en" sz="1800">
                <a:solidFill>
                  <a:srgbClr val="403228"/>
                </a:solidFill>
                <a:latin typeface="Libre Baskerville"/>
                <a:ea typeface="Libre Baskerville"/>
                <a:cs typeface="Libre Baskerville"/>
                <a:sym typeface="Libre Baskerville"/>
              </a:rPr>
              <a:t>1 min</a:t>
            </a:r>
            <a:endParaRPr i="1" sz="1800">
              <a:latin typeface="Libre Baskerville"/>
              <a:ea typeface="Libre Baskerville"/>
              <a:cs typeface="Libre Baskerville"/>
              <a:sym typeface="Libre Baskerville"/>
            </a:endParaRPr>
          </a:p>
        </p:txBody>
      </p:sp>
      <p:sp>
        <p:nvSpPr>
          <p:cNvPr id="140" name="Google Shape;140;p20"/>
          <p:cNvSpPr/>
          <p:nvPr/>
        </p:nvSpPr>
        <p:spPr>
          <a:xfrm>
            <a:off x="4701243" y="3618650"/>
            <a:ext cx="1114800" cy="450900"/>
          </a:xfrm>
          <a:prstGeom prst="rect">
            <a:avLst/>
          </a:prstGeom>
          <a:solidFill>
            <a:schemeClr val="accent2"/>
          </a:solidFill>
          <a:ln cap="flat" cmpd="sng" w="9525">
            <a:solidFill>
              <a:schemeClr val="dk2"/>
            </a:solidFill>
            <a:prstDash val="solid"/>
            <a:round/>
            <a:headEnd len="sm" w="sm" type="none"/>
            <a:tailEnd len="sm" w="sm" type="none"/>
          </a:ln>
        </p:spPr>
        <p:txBody>
          <a:bodyPr anchorCtr="0" anchor="ctr" bIns="91425" lIns="0" spcFirstLastPara="1" rIns="0" wrap="square" tIns="0">
            <a:noAutofit/>
          </a:bodyPr>
          <a:lstStyle/>
          <a:p>
            <a:pPr indent="0" lvl="0" marL="0" rtl="0" algn="ctr">
              <a:spcBef>
                <a:spcPts val="600"/>
              </a:spcBef>
              <a:spcAft>
                <a:spcPts val="0"/>
              </a:spcAft>
              <a:buNone/>
            </a:pPr>
            <a:r>
              <a:rPr i="1" lang="en" sz="1800">
                <a:solidFill>
                  <a:srgbClr val="403228"/>
                </a:solidFill>
                <a:latin typeface="Libre Baskerville"/>
                <a:ea typeface="Libre Baskerville"/>
                <a:cs typeface="Libre Baskerville"/>
                <a:sym typeface="Libre Baskerville"/>
              </a:rPr>
              <a:t>5</a:t>
            </a:r>
            <a:r>
              <a:rPr i="1" lang="en" sz="1800">
                <a:solidFill>
                  <a:srgbClr val="403228"/>
                </a:solidFill>
                <a:latin typeface="Libre Baskerville"/>
                <a:ea typeface="Libre Baskerville"/>
                <a:cs typeface="Libre Baskerville"/>
                <a:sym typeface="Libre Baskerville"/>
              </a:rPr>
              <a:t> min</a:t>
            </a:r>
            <a:endParaRPr i="1" sz="1800">
              <a:latin typeface="Libre Baskerville"/>
              <a:ea typeface="Libre Baskerville"/>
              <a:cs typeface="Libre Baskerville"/>
              <a:sym typeface="Libre Baskerville"/>
            </a:endParaRPr>
          </a:p>
        </p:txBody>
      </p:sp>
      <p:cxnSp>
        <p:nvCxnSpPr>
          <p:cNvPr id="141" name="Google Shape;141;p20"/>
          <p:cNvCxnSpPr>
            <a:stCxn id="142" idx="3"/>
            <a:endCxn id="138" idx="1"/>
          </p:cNvCxnSpPr>
          <p:nvPr/>
        </p:nvCxnSpPr>
        <p:spPr>
          <a:xfrm>
            <a:off x="1696003" y="3844100"/>
            <a:ext cx="258600" cy="0"/>
          </a:xfrm>
          <a:prstGeom prst="straightConnector1">
            <a:avLst/>
          </a:prstGeom>
          <a:noFill/>
          <a:ln cap="flat" cmpd="sng" w="9525">
            <a:solidFill>
              <a:schemeClr val="dk2"/>
            </a:solidFill>
            <a:prstDash val="solid"/>
            <a:round/>
            <a:headEnd len="med" w="med" type="none"/>
            <a:tailEnd len="med" w="med" type="triangle"/>
          </a:ln>
        </p:spPr>
      </p:cxnSp>
      <p:cxnSp>
        <p:nvCxnSpPr>
          <p:cNvPr id="143" name="Google Shape;143;p20"/>
          <p:cNvCxnSpPr>
            <a:stCxn id="138" idx="3"/>
            <a:endCxn id="139" idx="1"/>
          </p:cNvCxnSpPr>
          <p:nvPr/>
        </p:nvCxnSpPr>
        <p:spPr>
          <a:xfrm>
            <a:off x="3069403" y="3844100"/>
            <a:ext cx="258600" cy="0"/>
          </a:xfrm>
          <a:prstGeom prst="straightConnector1">
            <a:avLst/>
          </a:prstGeom>
          <a:noFill/>
          <a:ln cap="flat" cmpd="sng" w="9525">
            <a:solidFill>
              <a:schemeClr val="dk2"/>
            </a:solidFill>
            <a:prstDash val="solid"/>
            <a:round/>
            <a:headEnd len="med" w="med" type="none"/>
            <a:tailEnd len="med" w="med" type="triangle"/>
          </a:ln>
        </p:spPr>
      </p:cxnSp>
      <p:cxnSp>
        <p:nvCxnSpPr>
          <p:cNvPr id="144" name="Google Shape;144;p20"/>
          <p:cNvCxnSpPr>
            <a:stCxn id="139" idx="3"/>
            <a:endCxn id="140" idx="1"/>
          </p:cNvCxnSpPr>
          <p:nvPr/>
        </p:nvCxnSpPr>
        <p:spPr>
          <a:xfrm>
            <a:off x="4442723" y="3844100"/>
            <a:ext cx="258600" cy="0"/>
          </a:xfrm>
          <a:prstGeom prst="straightConnector1">
            <a:avLst/>
          </a:prstGeom>
          <a:noFill/>
          <a:ln cap="flat" cmpd="sng" w="9525">
            <a:solidFill>
              <a:schemeClr val="dk2"/>
            </a:solidFill>
            <a:prstDash val="solid"/>
            <a:round/>
            <a:headEnd len="med" w="med" type="none"/>
            <a:tailEnd len="med" w="med" type="triangle"/>
          </a:ln>
        </p:spPr>
      </p:cxnSp>
      <p:cxnSp>
        <p:nvCxnSpPr>
          <p:cNvPr id="145" name="Google Shape;145;p20"/>
          <p:cNvCxnSpPr>
            <a:stCxn id="140" idx="3"/>
            <a:endCxn id="137" idx="1"/>
          </p:cNvCxnSpPr>
          <p:nvPr/>
        </p:nvCxnSpPr>
        <p:spPr>
          <a:xfrm>
            <a:off x="5816043" y="3844100"/>
            <a:ext cx="258600" cy="0"/>
          </a:xfrm>
          <a:prstGeom prst="straightConnector1">
            <a:avLst/>
          </a:prstGeom>
          <a:noFill/>
          <a:ln cap="flat" cmpd="sng" w="9525">
            <a:solidFill>
              <a:schemeClr val="dk2"/>
            </a:solidFill>
            <a:prstDash val="solid"/>
            <a:round/>
            <a:headEnd len="med" w="med" type="none"/>
            <a:tailEnd len="med" w="med" type="triangle"/>
          </a:ln>
        </p:spPr>
      </p:cxnSp>
      <p:sp>
        <p:nvSpPr>
          <p:cNvPr id="146" name="Google Shape;146;p20"/>
          <p:cNvSpPr/>
          <p:nvPr/>
        </p:nvSpPr>
        <p:spPr>
          <a:xfrm>
            <a:off x="7447888" y="3618650"/>
            <a:ext cx="1114800" cy="450900"/>
          </a:xfrm>
          <a:prstGeom prst="rect">
            <a:avLst/>
          </a:prstGeom>
          <a:noFill/>
          <a:ln cap="flat" cmpd="sng" w="9525">
            <a:solidFill>
              <a:schemeClr val="dk2"/>
            </a:solidFill>
            <a:prstDash val="lgDash"/>
            <a:round/>
            <a:headEnd len="sm" w="sm" type="none"/>
            <a:tailEnd len="sm" w="sm" type="none"/>
          </a:ln>
        </p:spPr>
        <p:txBody>
          <a:bodyPr anchorCtr="0" anchor="b" bIns="91425" lIns="0" spcFirstLastPara="1" rIns="0" wrap="square" tIns="0">
            <a:noAutofit/>
          </a:bodyPr>
          <a:lstStyle/>
          <a:p>
            <a:pPr indent="0" lvl="0" marL="0" rtl="0" algn="ctr">
              <a:spcBef>
                <a:spcPts val="600"/>
              </a:spcBef>
              <a:spcAft>
                <a:spcPts val="0"/>
              </a:spcAft>
              <a:buNone/>
            </a:pPr>
            <a:r>
              <a:rPr i="1" lang="en" sz="3000">
                <a:solidFill>
                  <a:srgbClr val="403228"/>
                </a:solidFill>
                <a:latin typeface="Libre Baskerville"/>
                <a:ea typeface="Libre Baskerville"/>
                <a:cs typeface="Libre Baskerville"/>
                <a:sym typeface="Libre Baskerville"/>
              </a:rPr>
              <a:t>...</a:t>
            </a:r>
            <a:endParaRPr i="1" sz="3000">
              <a:latin typeface="Libre Baskerville"/>
              <a:ea typeface="Libre Baskerville"/>
              <a:cs typeface="Libre Baskerville"/>
              <a:sym typeface="Libre Baskerville"/>
            </a:endParaRPr>
          </a:p>
        </p:txBody>
      </p:sp>
      <p:cxnSp>
        <p:nvCxnSpPr>
          <p:cNvPr id="147" name="Google Shape;147;p20"/>
          <p:cNvCxnSpPr>
            <a:stCxn id="137" idx="3"/>
            <a:endCxn id="146" idx="1"/>
          </p:cNvCxnSpPr>
          <p:nvPr/>
        </p:nvCxnSpPr>
        <p:spPr>
          <a:xfrm>
            <a:off x="7189363" y="3844100"/>
            <a:ext cx="258600" cy="0"/>
          </a:xfrm>
          <a:prstGeom prst="straightConnector1">
            <a:avLst/>
          </a:prstGeom>
          <a:noFill/>
          <a:ln cap="flat" cmpd="sng" w="9525">
            <a:solidFill>
              <a:schemeClr val="dk2"/>
            </a:solidFill>
            <a:prstDash val="solid"/>
            <a:round/>
            <a:headEnd len="med" w="med" type="none"/>
            <a:tailEnd len="med" w="med" type="triangle"/>
          </a:ln>
        </p:spPr>
      </p:cxnSp>
      <p:sp>
        <p:nvSpPr>
          <p:cNvPr id="148" name="Google Shape;148;p20"/>
          <p:cNvSpPr/>
          <p:nvPr/>
        </p:nvSpPr>
        <p:spPr>
          <a:xfrm>
            <a:off x="581313" y="3618650"/>
            <a:ext cx="1114800" cy="450900"/>
          </a:xfrm>
          <a:prstGeom prst="rect">
            <a:avLst/>
          </a:prstGeom>
          <a:noFill/>
          <a:ln cap="flat" cmpd="sng" w="9525">
            <a:solidFill>
              <a:schemeClr val="dk2"/>
            </a:solidFill>
            <a:prstDash val="lgDash"/>
            <a:round/>
            <a:headEnd len="sm" w="sm" type="none"/>
            <a:tailEnd len="sm" w="sm" type="none"/>
          </a:ln>
        </p:spPr>
        <p:txBody>
          <a:bodyPr anchorCtr="0" anchor="b" bIns="91425" lIns="0" spcFirstLastPara="1" rIns="0" wrap="square" tIns="0">
            <a:noAutofit/>
          </a:bodyPr>
          <a:lstStyle/>
          <a:p>
            <a:pPr indent="0" lvl="0" marL="0" rtl="0" algn="ctr">
              <a:spcBef>
                <a:spcPts val="600"/>
              </a:spcBef>
              <a:spcAft>
                <a:spcPts val="0"/>
              </a:spcAft>
              <a:buNone/>
            </a:pPr>
            <a:r>
              <a:rPr i="1" lang="en" sz="3000">
                <a:solidFill>
                  <a:srgbClr val="403228"/>
                </a:solidFill>
                <a:latin typeface="Libre Baskerville"/>
                <a:ea typeface="Libre Baskerville"/>
                <a:cs typeface="Libre Baskerville"/>
                <a:sym typeface="Libre Baskerville"/>
              </a:rPr>
              <a:t>...</a:t>
            </a:r>
            <a:endParaRPr i="1" sz="3000">
              <a:latin typeface="Libre Baskerville"/>
              <a:ea typeface="Libre Baskerville"/>
              <a:cs typeface="Libre Baskerville"/>
              <a:sym typeface="Libre Baskerville"/>
            </a:endParaRPr>
          </a:p>
        </p:txBody>
      </p:sp>
      <p:cxnSp>
        <p:nvCxnSpPr>
          <p:cNvPr id="149" name="Google Shape;149;p20"/>
          <p:cNvCxnSpPr>
            <a:stCxn id="140" idx="2"/>
            <a:endCxn id="139" idx="2"/>
          </p:cNvCxnSpPr>
          <p:nvPr/>
        </p:nvCxnSpPr>
        <p:spPr>
          <a:xfrm rot="5400000">
            <a:off x="4571643" y="3383150"/>
            <a:ext cx="600" cy="1373400"/>
          </a:xfrm>
          <a:prstGeom prst="bentConnector3">
            <a:avLst>
              <a:gd fmla="val 82745833" name="adj1"/>
            </a:avLst>
          </a:prstGeom>
          <a:noFill/>
          <a:ln cap="flat" cmpd="sng" w="38100">
            <a:solidFill>
              <a:schemeClr val="dk2"/>
            </a:solidFill>
            <a:prstDash val="solid"/>
            <a:round/>
            <a:headEnd len="med" w="med" type="none"/>
            <a:tailEnd len="med" w="med" type="stealth"/>
          </a:ln>
        </p:spPr>
      </p:cxnSp>
      <p:sp>
        <p:nvSpPr>
          <p:cNvPr id="150" name="Google Shape;150;p20"/>
          <p:cNvSpPr txBox="1"/>
          <p:nvPr/>
        </p:nvSpPr>
        <p:spPr>
          <a:xfrm>
            <a:off x="5438050" y="4183538"/>
            <a:ext cx="1316400" cy="450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i="1" lang="en">
                <a:solidFill>
                  <a:srgbClr val="403228"/>
                </a:solidFill>
                <a:latin typeface="Libre Baskerville"/>
                <a:ea typeface="Libre Baskerville"/>
                <a:cs typeface="Libre Baskerville"/>
                <a:sym typeface="Libre Baskerville"/>
              </a:rPr>
              <a:t>Old Duration</a:t>
            </a:r>
            <a:endParaRPr b="1">
              <a:latin typeface="Libre Baskerville"/>
              <a:ea typeface="Libre Baskerville"/>
              <a:cs typeface="Libre Baskerville"/>
              <a:sym typeface="Libre Baskerville"/>
            </a:endParaRPr>
          </a:p>
        </p:txBody>
      </p:sp>
      <p:sp>
        <p:nvSpPr>
          <p:cNvPr id="151" name="Google Shape;151;p20"/>
          <p:cNvSpPr txBox="1"/>
          <p:nvPr/>
        </p:nvSpPr>
        <p:spPr>
          <a:xfrm>
            <a:off x="2267950" y="4183550"/>
            <a:ext cx="1437900" cy="450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i="1" lang="en">
                <a:solidFill>
                  <a:srgbClr val="403228"/>
                </a:solidFill>
                <a:latin typeface="Libre Baskerville"/>
                <a:ea typeface="Libre Baskerville"/>
                <a:cs typeface="Libre Baskerville"/>
                <a:sym typeface="Libre Baskerville"/>
              </a:rPr>
              <a:t>New </a:t>
            </a:r>
            <a:r>
              <a:rPr b="1" i="1" lang="en">
                <a:solidFill>
                  <a:srgbClr val="403228"/>
                </a:solidFill>
                <a:latin typeface="Libre Baskerville"/>
                <a:ea typeface="Libre Baskerville"/>
                <a:cs typeface="Libre Baskerville"/>
                <a:sym typeface="Libre Baskerville"/>
              </a:rPr>
              <a:t>Duration</a:t>
            </a:r>
            <a:endParaRPr b="1">
              <a:latin typeface="Libre Baskerville"/>
              <a:ea typeface="Libre Baskerville"/>
              <a:cs typeface="Libre Baskerville"/>
              <a:sym typeface="Libre Baskerville"/>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21"/>
          <p:cNvSpPr txBox="1"/>
          <p:nvPr>
            <p:ph type="title"/>
          </p:nvPr>
        </p:nvSpPr>
        <p:spPr>
          <a:xfrm>
            <a:off x="943950" y="434575"/>
            <a:ext cx="72561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Time Intervals Examples</a:t>
            </a:r>
            <a:endParaRPr sz="3600"/>
          </a:p>
        </p:txBody>
      </p:sp>
      <p:sp>
        <p:nvSpPr>
          <p:cNvPr id="157" name="Google Shape;157;p21"/>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
        <p:nvSpPr>
          <p:cNvPr id="158" name="Google Shape;158;p21"/>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2000"/>
              <a:t>Example 2</a:t>
            </a:r>
            <a:endParaRPr b="1" sz="2000"/>
          </a:p>
          <a:p>
            <a:pPr indent="0" lvl="0" marL="0" rtl="0" algn="l">
              <a:spcBef>
                <a:spcPts val="600"/>
              </a:spcBef>
              <a:spcAft>
                <a:spcPts val="0"/>
              </a:spcAft>
              <a:buNone/>
            </a:pPr>
            <a:r>
              <a:rPr lang="en" sz="2000"/>
              <a:t>Sally has been injured, and Jimmy is using the </a:t>
            </a:r>
            <a:r>
              <a:rPr i="1" lang="en" sz="2000"/>
              <a:t>First Aid</a:t>
            </a:r>
            <a:r>
              <a:rPr lang="en" sz="2000"/>
              <a:t> ability to heal them. Jimmy is using a </a:t>
            </a:r>
            <a:r>
              <a:rPr i="1" lang="en" sz="2000"/>
              <a:t>First Aid Kit</a:t>
            </a:r>
            <a:r>
              <a:rPr lang="en" sz="2000"/>
              <a:t>, which reduces the minimum time for </a:t>
            </a:r>
            <a:r>
              <a:rPr i="1" lang="en" sz="2000"/>
              <a:t>First Aid</a:t>
            </a:r>
            <a:r>
              <a:rPr lang="en" sz="2000"/>
              <a:t>, which means Sally is healed after 5 seconds instead of the normal 15 seconds.</a:t>
            </a:r>
            <a:endParaRPr sz="2000"/>
          </a:p>
        </p:txBody>
      </p:sp>
      <p:sp>
        <p:nvSpPr>
          <p:cNvPr id="159" name="Google Shape;159;p21"/>
          <p:cNvSpPr/>
          <p:nvPr/>
        </p:nvSpPr>
        <p:spPr>
          <a:xfrm>
            <a:off x="4701255" y="3734100"/>
            <a:ext cx="1114800" cy="45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0" spcFirstLastPara="1" rIns="0" wrap="square" tIns="0">
            <a:noAutofit/>
          </a:bodyPr>
          <a:lstStyle/>
          <a:p>
            <a:pPr indent="0" lvl="0" marL="0" rtl="0" algn="ctr">
              <a:spcBef>
                <a:spcPts val="600"/>
              </a:spcBef>
              <a:spcAft>
                <a:spcPts val="0"/>
              </a:spcAft>
              <a:buNone/>
            </a:pPr>
            <a:r>
              <a:rPr i="1" lang="en" sz="1800">
                <a:solidFill>
                  <a:srgbClr val="403228"/>
                </a:solidFill>
                <a:latin typeface="Libre Baskerville"/>
                <a:ea typeface="Libre Baskerville"/>
                <a:cs typeface="Libre Baskerville"/>
                <a:sym typeface="Libre Baskerville"/>
              </a:rPr>
              <a:t>30 sec</a:t>
            </a:r>
            <a:endParaRPr i="1" sz="1800">
              <a:latin typeface="Libre Baskerville"/>
              <a:ea typeface="Libre Baskerville"/>
              <a:cs typeface="Libre Baskerville"/>
              <a:sym typeface="Libre Baskerville"/>
            </a:endParaRPr>
          </a:p>
        </p:txBody>
      </p:sp>
      <p:sp>
        <p:nvSpPr>
          <p:cNvPr id="160" name="Google Shape;160;p21"/>
          <p:cNvSpPr/>
          <p:nvPr/>
        </p:nvSpPr>
        <p:spPr>
          <a:xfrm>
            <a:off x="581295" y="3734100"/>
            <a:ext cx="1114800" cy="45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0" spcFirstLastPara="1" rIns="0" wrap="square" tIns="0">
            <a:noAutofit/>
          </a:bodyPr>
          <a:lstStyle/>
          <a:p>
            <a:pPr indent="0" lvl="0" marL="0" rtl="0" algn="ctr">
              <a:spcBef>
                <a:spcPts val="600"/>
              </a:spcBef>
              <a:spcAft>
                <a:spcPts val="0"/>
              </a:spcAft>
              <a:buNone/>
            </a:pPr>
            <a:r>
              <a:rPr i="1" lang="en" sz="1800">
                <a:solidFill>
                  <a:srgbClr val="403228"/>
                </a:solidFill>
                <a:latin typeface="Libre Baskerville"/>
                <a:ea typeface="Libre Baskerville"/>
                <a:cs typeface="Libre Baskerville"/>
                <a:sym typeface="Libre Baskerville"/>
              </a:rPr>
              <a:t>Instant</a:t>
            </a:r>
            <a:endParaRPr i="1" sz="1800">
              <a:latin typeface="Libre Baskerville"/>
              <a:ea typeface="Libre Baskerville"/>
              <a:cs typeface="Libre Baskerville"/>
              <a:sym typeface="Libre Baskerville"/>
            </a:endParaRPr>
          </a:p>
        </p:txBody>
      </p:sp>
      <p:sp>
        <p:nvSpPr>
          <p:cNvPr id="161" name="Google Shape;161;p21"/>
          <p:cNvSpPr/>
          <p:nvPr/>
        </p:nvSpPr>
        <p:spPr>
          <a:xfrm>
            <a:off x="1954615" y="3734100"/>
            <a:ext cx="1114800" cy="450900"/>
          </a:xfrm>
          <a:prstGeom prst="rect">
            <a:avLst/>
          </a:prstGeom>
          <a:solidFill>
            <a:schemeClr val="accent3"/>
          </a:solidFill>
          <a:ln cap="flat" cmpd="sng" w="9525">
            <a:solidFill>
              <a:schemeClr val="dk2"/>
            </a:solidFill>
            <a:prstDash val="solid"/>
            <a:round/>
            <a:headEnd len="sm" w="sm" type="none"/>
            <a:tailEnd len="sm" w="sm" type="none"/>
          </a:ln>
        </p:spPr>
        <p:txBody>
          <a:bodyPr anchorCtr="0" anchor="ctr" bIns="91425" lIns="0" spcFirstLastPara="1" rIns="0" wrap="square" tIns="0">
            <a:noAutofit/>
          </a:bodyPr>
          <a:lstStyle/>
          <a:p>
            <a:pPr indent="0" lvl="0" marL="0" rtl="0" algn="ctr">
              <a:spcBef>
                <a:spcPts val="600"/>
              </a:spcBef>
              <a:spcAft>
                <a:spcPts val="0"/>
              </a:spcAft>
              <a:buNone/>
            </a:pPr>
            <a:r>
              <a:rPr i="1" lang="en" sz="1800">
                <a:solidFill>
                  <a:srgbClr val="403228"/>
                </a:solidFill>
                <a:latin typeface="Libre Baskerville"/>
                <a:ea typeface="Libre Baskerville"/>
                <a:cs typeface="Libre Baskerville"/>
                <a:sym typeface="Libre Baskerville"/>
              </a:rPr>
              <a:t>5</a:t>
            </a:r>
            <a:r>
              <a:rPr i="1" lang="en" sz="1800">
                <a:solidFill>
                  <a:srgbClr val="403228"/>
                </a:solidFill>
                <a:latin typeface="Libre Baskerville"/>
                <a:ea typeface="Libre Baskerville"/>
                <a:cs typeface="Libre Baskerville"/>
                <a:sym typeface="Libre Baskerville"/>
              </a:rPr>
              <a:t> sec</a:t>
            </a:r>
            <a:endParaRPr i="1" sz="1800">
              <a:latin typeface="Libre Baskerville"/>
              <a:ea typeface="Libre Baskerville"/>
              <a:cs typeface="Libre Baskerville"/>
              <a:sym typeface="Libre Baskerville"/>
            </a:endParaRPr>
          </a:p>
        </p:txBody>
      </p:sp>
      <p:sp>
        <p:nvSpPr>
          <p:cNvPr id="162" name="Google Shape;162;p21"/>
          <p:cNvSpPr/>
          <p:nvPr/>
        </p:nvSpPr>
        <p:spPr>
          <a:xfrm>
            <a:off x="3327935" y="3734100"/>
            <a:ext cx="1114800" cy="450900"/>
          </a:xfrm>
          <a:prstGeom prst="rect">
            <a:avLst/>
          </a:prstGeom>
          <a:solidFill>
            <a:schemeClr val="accent2"/>
          </a:solidFill>
          <a:ln cap="flat" cmpd="sng" w="9525">
            <a:solidFill>
              <a:schemeClr val="dk2"/>
            </a:solidFill>
            <a:prstDash val="solid"/>
            <a:round/>
            <a:headEnd len="sm" w="sm" type="none"/>
            <a:tailEnd len="sm" w="sm" type="none"/>
          </a:ln>
        </p:spPr>
        <p:txBody>
          <a:bodyPr anchorCtr="0" anchor="ctr" bIns="91425" lIns="0" spcFirstLastPara="1" rIns="0" wrap="square" tIns="0">
            <a:noAutofit/>
          </a:bodyPr>
          <a:lstStyle/>
          <a:p>
            <a:pPr indent="0" lvl="0" marL="0" rtl="0" algn="ctr">
              <a:spcBef>
                <a:spcPts val="600"/>
              </a:spcBef>
              <a:spcAft>
                <a:spcPts val="0"/>
              </a:spcAft>
              <a:buNone/>
            </a:pPr>
            <a:r>
              <a:rPr i="1" lang="en" sz="1800">
                <a:solidFill>
                  <a:srgbClr val="403228"/>
                </a:solidFill>
                <a:latin typeface="Libre Baskerville"/>
                <a:ea typeface="Libre Baskerville"/>
                <a:cs typeface="Libre Baskerville"/>
                <a:sym typeface="Libre Baskerville"/>
              </a:rPr>
              <a:t>1</a:t>
            </a:r>
            <a:r>
              <a:rPr i="1" lang="en" sz="1800">
                <a:solidFill>
                  <a:srgbClr val="403228"/>
                </a:solidFill>
                <a:latin typeface="Libre Baskerville"/>
                <a:ea typeface="Libre Baskerville"/>
                <a:cs typeface="Libre Baskerville"/>
                <a:sym typeface="Libre Baskerville"/>
              </a:rPr>
              <a:t>5 sec</a:t>
            </a:r>
            <a:endParaRPr i="1" sz="1800">
              <a:latin typeface="Libre Baskerville"/>
              <a:ea typeface="Libre Baskerville"/>
              <a:cs typeface="Libre Baskerville"/>
              <a:sym typeface="Libre Baskerville"/>
            </a:endParaRPr>
          </a:p>
        </p:txBody>
      </p:sp>
      <p:cxnSp>
        <p:nvCxnSpPr>
          <p:cNvPr id="163" name="Google Shape;163;p21"/>
          <p:cNvCxnSpPr>
            <a:stCxn id="164" idx="3"/>
            <a:endCxn id="165" idx="1"/>
          </p:cNvCxnSpPr>
          <p:nvPr/>
        </p:nvCxnSpPr>
        <p:spPr>
          <a:xfrm>
            <a:off x="7189380" y="3959550"/>
            <a:ext cx="258600" cy="0"/>
          </a:xfrm>
          <a:prstGeom prst="straightConnector1">
            <a:avLst/>
          </a:prstGeom>
          <a:noFill/>
          <a:ln cap="flat" cmpd="sng" w="9525">
            <a:solidFill>
              <a:schemeClr val="dk2"/>
            </a:solidFill>
            <a:prstDash val="solid"/>
            <a:round/>
            <a:headEnd len="med" w="med" type="none"/>
            <a:tailEnd len="med" w="med" type="triangle"/>
          </a:ln>
        </p:spPr>
      </p:cxnSp>
      <p:cxnSp>
        <p:nvCxnSpPr>
          <p:cNvPr id="166" name="Google Shape;166;p21"/>
          <p:cNvCxnSpPr>
            <a:stCxn id="160" idx="3"/>
            <a:endCxn id="161" idx="1"/>
          </p:cNvCxnSpPr>
          <p:nvPr/>
        </p:nvCxnSpPr>
        <p:spPr>
          <a:xfrm>
            <a:off x="1696095" y="3959550"/>
            <a:ext cx="258600" cy="0"/>
          </a:xfrm>
          <a:prstGeom prst="straightConnector1">
            <a:avLst/>
          </a:prstGeom>
          <a:noFill/>
          <a:ln cap="flat" cmpd="sng" w="9525">
            <a:solidFill>
              <a:schemeClr val="dk2"/>
            </a:solidFill>
            <a:prstDash val="solid"/>
            <a:round/>
            <a:headEnd len="med" w="med" type="none"/>
            <a:tailEnd len="med" w="med" type="triangle"/>
          </a:ln>
        </p:spPr>
      </p:cxnSp>
      <p:cxnSp>
        <p:nvCxnSpPr>
          <p:cNvPr id="167" name="Google Shape;167;p21"/>
          <p:cNvCxnSpPr>
            <a:stCxn id="161" idx="3"/>
            <a:endCxn id="162" idx="1"/>
          </p:cNvCxnSpPr>
          <p:nvPr/>
        </p:nvCxnSpPr>
        <p:spPr>
          <a:xfrm>
            <a:off x="3069415" y="3959550"/>
            <a:ext cx="258600" cy="0"/>
          </a:xfrm>
          <a:prstGeom prst="straightConnector1">
            <a:avLst/>
          </a:prstGeom>
          <a:noFill/>
          <a:ln cap="flat" cmpd="sng" w="9525">
            <a:solidFill>
              <a:schemeClr val="dk2"/>
            </a:solidFill>
            <a:prstDash val="solid"/>
            <a:round/>
            <a:headEnd len="med" w="med" type="none"/>
            <a:tailEnd len="med" w="med" type="triangle"/>
          </a:ln>
        </p:spPr>
      </p:cxnSp>
      <p:cxnSp>
        <p:nvCxnSpPr>
          <p:cNvPr id="168" name="Google Shape;168;p21"/>
          <p:cNvCxnSpPr>
            <a:stCxn id="162" idx="3"/>
            <a:endCxn id="159" idx="1"/>
          </p:cNvCxnSpPr>
          <p:nvPr/>
        </p:nvCxnSpPr>
        <p:spPr>
          <a:xfrm>
            <a:off x="4442735" y="3959550"/>
            <a:ext cx="258600" cy="0"/>
          </a:xfrm>
          <a:prstGeom prst="straightConnector1">
            <a:avLst/>
          </a:prstGeom>
          <a:noFill/>
          <a:ln cap="flat" cmpd="sng" w="9525">
            <a:solidFill>
              <a:schemeClr val="dk2"/>
            </a:solidFill>
            <a:prstDash val="solid"/>
            <a:round/>
            <a:headEnd len="med" w="med" type="none"/>
            <a:tailEnd len="med" w="med" type="triangle"/>
          </a:ln>
        </p:spPr>
      </p:cxnSp>
      <p:sp>
        <p:nvSpPr>
          <p:cNvPr id="164" name="Google Shape;164;p21"/>
          <p:cNvSpPr/>
          <p:nvPr/>
        </p:nvSpPr>
        <p:spPr>
          <a:xfrm>
            <a:off x="6074580" y="3734100"/>
            <a:ext cx="1114800" cy="450900"/>
          </a:xfrm>
          <a:prstGeom prst="rect">
            <a:avLst/>
          </a:prstGeom>
          <a:solidFill>
            <a:schemeClr val="lt2"/>
          </a:solidFill>
          <a:ln cap="flat" cmpd="sng" w="9525">
            <a:solidFill>
              <a:schemeClr val="dk2"/>
            </a:solidFill>
            <a:prstDash val="solid"/>
            <a:round/>
            <a:headEnd len="sm" w="sm" type="none"/>
            <a:tailEnd len="sm" w="sm" type="none"/>
          </a:ln>
        </p:spPr>
        <p:txBody>
          <a:bodyPr anchorCtr="0" anchor="b" bIns="91425" lIns="0" spcFirstLastPara="1" rIns="0" wrap="square" tIns="0">
            <a:noAutofit/>
          </a:bodyPr>
          <a:lstStyle/>
          <a:p>
            <a:pPr indent="0" lvl="0" marL="0" rtl="0" algn="ctr">
              <a:spcBef>
                <a:spcPts val="600"/>
              </a:spcBef>
              <a:spcAft>
                <a:spcPts val="0"/>
              </a:spcAft>
              <a:buNone/>
            </a:pPr>
            <a:r>
              <a:rPr i="1" lang="en" sz="1800">
                <a:solidFill>
                  <a:srgbClr val="403228"/>
                </a:solidFill>
                <a:latin typeface="Libre Baskerville"/>
                <a:ea typeface="Libre Baskerville"/>
                <a:cs typeface="Libre Baskerville"/>
                <a:sym typeface="Libre Baskerville"/>
              </a:rPr>
              <a:t>1 min</a:t>
            </a:r>
            <a:endParaRPr i="1" sz="3000">
              <a:solidFill>
                <a:srgbClr val="403228"/>
              </a:solidFill>
              <a:latin typeface="Libre Baskerville"/>
              <a:ea typeface="Libre Baskerville"/>
              <a:cs typeface="Libre Baskerville"/>
              <a:sym typeface="Libre Baskerville"/>
            </a:endParaRPr>
          </a:p>
        </p:txBody>
      </p:sp>
      <p:cxnSp>
        <p:nvCxnSpPr>
          <p:cNvPr id="169" name="Google Shape;169;p21"/>
          <p:cNvCxnSpPr>
            <a:stCxn id="159" idx="3"/>
            <a:endCxn id="164" idx="1"/>
          </p:cNvCxnSpPr>
          <p:nvPr/>
        </p:nvCxnSpPr>
        <p:spPr>
          <a:xfrm>
            <a:off x="5816055" y="3959550"/>
            <a:ext cx="258600" cy="0"/>
          </a:xfrm>
          <a:prstGeom prst="straightConnector1">
            <a:avLst/>
          </a:prstGeom>
          <a:noFill/>
          <a:ln cap="flat" cmpd="sng" w="9525">
            <a:solidFill>
              <a:schemeClr val="dk2"/>
            </a:solidFill>
            <a:prstDash val="solid"/>
            <a:round/>
            <a:headEnd len="med" w="med" type="none"/>
            <a:tailEnd len="med" w="med" type="triangle"/>
          </a:ln>
        </p:spPr>
      </p:cxnSp>
      <p:sp>
        <p:nvSpPr>
          <p:cNvPr id="165" name="Google Shape;165;p21"/>
          <p:cNvSpPr/>
          <p:nvPr/>
        </p:nvSpPr>
        <p:spPr>
          <a:xfrm>
            <a:off x="7447905" y="3734100"/>
            <a:ext cx="1114800" cy="450900"/>
          </a:xfrm>
          <a:prstGeom prst="rect">
            <a:avLst/>
          </a:prstGeom>
          <a:noFill/>
          <a:ln cap="flat" cmpd="sng" w="9525">
            <a:solidFill>
              <a:schemeClr val="dk2"/>
            </a:solidFill>
            <a:prstDash val="lgDash"/>
            <a:round/>
            <a:headEnd len="sm" w="sm" type="none"/>
            <a:tailEnd len="sm" w="sm" type="none"/>
          </a:ln>
        </p:spPr>
        <p:txBody>
          <a:bodyPr anchorCtr="0" anchor="b" bIns="91425" lIns="0" spcFirstLastPara="1" rIns="0" wrap="square" tIns="0">
            <a:noAutofit/>
          </a:bodyPr>
          <a:lstStyle/>
          <a:p>
            <a:pPr indent="0" lvl="0" marL="0" rtl="0" algn="ctr">
              <a:spcBef>
                <a:spcPts val="600"/>
              </a:spcBef>
              <a:spcAft>
                <a:spcPts val="0"/>
              </a:spcAft>
              <a:buNone/>
            </a:pPr>
            <a:r>
              <a:rPr i="1" lang="en" sz="3000">
                <a:solidFill>
                  <a:srgbClr val="403228"/>
                </a:solidFill>
                <a:latin typeface="Libre Baskerville"/>
                <a:ea typeface="Libre Baskerville"/>
                <a:cs typeface="Libre Baskerville"/>
                <a:sym typeface="Libre Baskerville"/>
              </a:rPr>
              <a:t>...</a:t>
            </a:r>
            <a:endParaRPr i="1" sz="3000">
              <a:latin typeface="Libre Baskerville"/>
              <a:ea typeface="Libre Baskerville"/>
              <a:cs typeface="Libre Baskerville"/>
              <a:sym typeface="Libre Baskerville"/>
            </a:endParaRPr>
          </a:p>
        </p:txBody>
      </p:sp>
      <p:cxnSp>
        <p:nvCxnSpPr>
          <p:cNvPr id="170" name="Google Shape;170;p21"/>
          <p:cNvCxnSpPr>
            <a:stCxn id="162" idx="2"/>
            <a:endCxn id="161" idx="2"/>
          </p:cNvCxnSpPr>
          <p:nvPr/>
        </p:nvCxnSpPr>
        <p:spPr>
          <a:xfrm rot="5400000">
            <a:off x="3198335" y="3498600"/>
            <a:ext cx="600" cy="1373400"/>
          </a:xfrm>
          <a:prstGeom prst="bentConnector3">
            <a:avLst>
              <a:gd fmla="val 83650000" name="adj1"/>
            </a:avLst>
          </a:prstGeom>
          <a:noFill/>
          <a:ln cap="flat" cmpd="sng" w="38100">
            <a:solidFill>
              <a:schemeClr val="dk2"/>
            </a:solidFill>
            <a:prstDash val="solid"/>
            <a:round/>
            <a:headEnd len="med" w="med" type="none"/>
            <a:tailEnd len="med" w="med" type="stealth"/>
          </a:ln>
        </p:spPr>
      </p:cxnSp>
      <p:sp>
        <p:nvSpPr>
          <p:cNvPr id="171" name="Google Shape;171;p21"/>
          <p:cNvSpPr txBox="1"/>
          <p:nvPr/>
        </p:nvSpPr>
        <p:spPr>
          <a:xfrm>
            <a:off x="4064743" y="4298988"/>
            <a:ext cx="1316400" cy="450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i="1" lang="en">
                <a:solidFill>
                  <a:srgbClr val="403228"/>
                </a:solidFill>
                <a:latin typeface="Libre Baskerville"/>
                <a:ea typeface="Libre Baskerville"/>
                <a:cs typeface="Libre Baskerville"/>
                <a:sym typeface="Libre Baskerville"/>
              </a:rPr>
              <a:t>Old Duration</a:t>
            </a:r>
            <a:endParaRPr b="1">
              <a:latin typeface="Libre Baskerville"/>
              <a:ea typeface="Libre Baskerville"/>
              <a:cs typeface="Libre Baskerville"/>
              <a:sym typeface="Libre Baskerville"/>
            </a:endParaRPr>
          </a:p>
        </p:txBody>
      </p:sp>
      <p:sp>
        <p:nvSpPr>
          <p:cNvPr id="172" name="Google Shape;172;p21"/>
          <p:cNvSpPr txBox="1"/>
          <p:nvPr/>
        </p:nvSpPr>
        <p:spPr>
          <a:xfrm>
            <a:off x="894642" y="4299000"/>
            <a:ext cx="1437900" cy="450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i="1" lang="en">
                <a:solidFill>
                  <a:srgbClr val="403228"/>
                </a:solidFill>
                <a:latin typeface="Libre Baskerville"/>
                <a:ea typeface="Libre Baskerville"/>
                <a:cs typeface="Libre Baskerville"/>
                <a:sym typeface="Libre Baskerville"/>
              </a:rPr>
              <a:t>New Duration</a:t>
            </a:r>
            <a:endParaRPr b="1">
              <a:latin typeface="Libre Baskerville"/>
              <a:ea typeface="Libre Baskerville"/>
              <a:cs typeface="Libre Baskerville"/>
              <a:sym typeface="Libre Baskerville"/>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Google Shape;177;p22"/>
          <p:cNvSpPr txBox="1"/>
          <p:nvPr>
            <p:ph type="title"/>
          </p:nvPr>
        </p:nvSpPr>
        <p:spPr>
          <a:xfrm>
            <a:off x="943950" y="434575"/>
            <a:ext cx="72561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Time Intervals Examples</a:t>
            </a:r>
            <a:endParaRPr sz="3600"/>
          </a:p>
        </p:txBody>
      </p:sp>
      <p:sp>
        <p:nvSpPr>
          <p:cNvPr id="178" name="Google Shape;178;p22"/>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
        <p:nvSpPr>
          <p:cNvPr id="179" name="Google Shape;179;p22"/>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2000"/>
              <a:t>Example 3</a:t>
            </a:r>
            <a:endParaRPr b="1" sz="2000"/>
          </a:p>
          <a:p>
            <a:pPr indent="0" lvl="0" marL="0" rtl="0" algn="l">
              <a:spcBef>
                <a:spcPts val="600"/>
              </a:spcBef>
              <a:spcAft>
                <a:spcPts val="0"/>
              </a:spcAft>
              <a:buNone/>
            </a:pPr>
            <a:r>
              <a:rPr lang="en" sz="2000"/>
              <a:t>Jimmy has taken a potion which increases the duration of all medicines they take by two Intervals. Jimmy imbibes a medicine with a normal duration of 1 minute, but with the help of the potion the medicine now lasts for 15 minutes.</a:t>
            </a:r>
            <a:endParaRPr sz="2000"/>
          </a:p>
        </p:txBody>
      </p:sp>
      <p:sp>
        <p:nvSpPr>
          <p:cNvPr id="180" name="Google Shape;180;p22"/>
          <p:cNvSpPr/>
          <p:nvPr/>
        </p:nvSpPr>
        <p:spPr>
          <a:xfrm>
            <a:off x="6074563" y="3734100"/>
            <a:ext cx="1114800" cy="45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0" spcFirstLastPara="1" rIns="0" wrap="square" tIns="0">
            <a:noAutofit/>
          </a:bodyPr>
          <a:lstStyle/>
          <a:p>
            <a:pPr indent="0" lvl="0" marL="0" rtl="0" algn="ctr">
              <a:spcBef>
                <a:spcPts val="600"/>
              </a:spcBef>
              <a:spcAft>
                <a:spcPts val="0"/>
              </a:spcAft>
              <a:buNone/>
            </a:pPr>
            <a:r>
              <a:rPr i="1" lang="en" sz="1800">
                <a:solidFill>
                  <a:srgbClr val="403228"/>
                </a:solidFill>
                <a:latin typeface="Libre Baskerville"/>
                <a:ea typeface="Libre Baskerville"/>
                <a:cs typeface="Libre Baskerville"/>
                <a:sym typeface="Libre Baskerville"/>
              </a:rPr>
              <a:t>30</a:t>
            </a:r>
            <a:r>
              <a:rPr i="1" lang="en" sz="1800">
                <a:solidFill>
                  <a:srgbClr val="403228"/>
                </a:solidFill>
                <a:latin typeface="Libre Baskerville"/>
                <a:ea typeface="Libre Baskerville"/>
                <a:cs typeface="Libre Baskerville"/>
                <a:sym typeface="Libre Baskerville"/>
              </a:rPr>
              <a:t> min</a:t>
            </a:r>
            <a:endParaRPr i="1" sz="1800">
              <a:latin typeface="Libre Baskerville"/>
              <a:ea typeface="Libre Baskerville"/>
              <a:cs typeface="Libre Baskerville"/>
              <a:sym typeface="Libre Baskerville"/>
            </a:endParaRPr>
          </a:p>
        </p:txBody>
      </p:sp>
      <p:sp>
        <p:nvSpPr>
          <p:cNvPr id="181" name="Google Shape;181;p22"/>
          <p:cNvSpPr/>
          <p:nvPr/>
        </p:nvSpPr>
        <p:spPr>
          <a:xfrm>
            <a:off x="1954603" y="3734100"/>
            <a:ext cx="1114800" cy="450900"/>
          </a:xfrm>
          <a:prstGeom prst="rect">
            <a:avLst/>
          </a:prstGeom>
          <a:solidFill>
            <a:schemeClr val="accent2"/>
          </a:solidFill>
          <a:ln cap="flat" cmpd="sng" w="9525">
            <a:solidFill>
              <a:schemeClr val="dk2"/>
            </a:solidFill>
            <a:prstDash val="solid"/>
            <a:round/>
            <a:headEnd len="sm" w="sm" type="none"/>
            <a:tailEnd len="sm" w="sm" type="none"/>
          </a:ln>
        </p:spPr>
        <p:txBody>
          <a:bodyPr anchorCtr="0" anchor="ctr" bIns="91425" lIns="0" spcFirstLastPara="1" rIns="0" wrap="square" tIns="0">
            <a:noAutofit/>
          </a:bodyPr>
          <a:lstStyle/>
          <a:p>
            <a:pPr indent="0" lvl="0" marL="0" rtl="0" algn="ctr">
              <a:spcBef>
                <a:spcPts val="600"/>
              </a:spcBef>
              <a:spcAft>
                <a:spcPts val="0"/>
              </a:spcAft>
              <a:buNone/>
            </a:pPr>
            <a:r>
              <a:rPr i="1" lang="en" sz="1800">
                <a:solidFill>
                  <a:srgbClr val="403228"/>
                </a:solidFill>
                <a:latin typeface="Libre Baskerville"/>
                <a:ea typeface="Libre Baskerville"/>
                <a:cs typeface="Libre Baskerville"/>
                <a:sym typeface="Libre Baskerville"/>
              </a:rPr>
              <a:t>1 min</a:t>
            </a:r>
            <a:endParaRPr i="1" sz="1800">
              <a:latin typeface="Libre Baskerville"/>
              <a:ea typeface="Libre Baskerville"/>
              <a:cs typeface="Libre Baskerville"/>
              <a:sym typeface="Libre Baskerville"/>
            </a:endParaRPr>
          </a:p>
        </p:txBody>
      </p:sp>
      <p:sp>
        <p:nvSpPr>
          <p:cNvPr id="182" name="Google Shape;182;p22"/>
          <p:cNvSpPr/>
          <p:nvPr/>
        </p:nvSpPr>
        <p:spPr>
          <a:xfrm>
            <a:off x="3327923" y="3734100"/>
            <a:ext cx="1114800" cy="45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0" spcFirstLastPara="1" rIns="0" wrap="square" tIns="0">
            <a:noAutofit/>
          </a:bodyPr>
          <a:lstStyle/>
          <a:p>
            <a:pPr indent="0" lvl="0" marL="0" rtl="0" algn="ctr">
              <a:spcBef>
                <a:spcPts val="600"/>
              </a:spcBef>
              <a:spcAft>
                <a:spcPts val="0"/>
              </a:spcAft>
              <a:buNone/>
            </a:pPr>
            <a:r>
              <a:rPr i="1" lang="en" sz="1800">
                <a:solidFill>
                  <a:srgbClr val="403228"/>
                </a:solidFill>
                <a:latin typeface="Libre Baskerville"/>
                <a:ea typeface="Libre Baskerville"/>
                <a:cs typeface="Libre Baskerville"/>
                <a:sym typeface="Libre Baskerville"/>
              </a:rPr>
              <a:t>5</a:t>
            </a:r>
            <a:r>
              <a:rPr i="1" lang="en" sz="1800">
                <a:solidFill>
                  <a:srgbClr val="403228"/>
                </a:solidFill>
                <a:latin typeface="Libre Baskerville"/>
                <a:ea typeface="Libre Baskerville"/>
                <a:cs typeface="Libre Baskerville"/>
                <a:sym typeface="Libre Baskerville"/>
              </a:rPr>
              <a:t> min</a:t>
            </a:r>
            <a:endParaRPr i="1" sz="1800">
              <a:latin typeface="Libre Baskerville"/>
              <a:ea typeface="Libre Baskerville"/>
              <a:cs typeface="Libre Baskerville"/>
              <a:sym typeface="Libre Baskerville"/>
            </a:endParaRPr>
          </a:p>
        </p:txBody>
      </p:sp>
      <p:sp>
        <p:nvSpPr>
          <p:cNvPr id="183" name="Google Shape;183;p22"/>
          <p:cNvSpPr/>
          <p:nvPr/>
        </p:nvSpPr>
        <p:spPr>
          <a:xfrm>
            <a:off x="4701243" y="3734100"/>
            <a:ext cx="1114800" cy="450900"/>
          </a:xfrm>
          <a:prstGeom prst="rect">
            <a:avLst/>
          </a:prstGeom>
          <a:solidFill>
            <a:schemeClr val="accent3"/>
          </a:solidFill>
          <a:ln cap="flat" cmpd="sng" w="9525">
            <a:solidFill>
              <a:schemeClr val="dk2"/>
            </a:solidFill>
            <a:prstDash val="solid"/>
            <a:round/>
            <a:headEnd len="sm" w="sm" type="none"/>
            <a:tailEnd len="sm" w="sm" type="none"/>
          </a:ln>
        </p:spPr>
        <p:txBody>
          <a:bodyPr anchorCtr="0" anchor="ctr" bIns="91425" lIns="0" spcFirstLastPara="1" rIns="0" wrap="square" tIns="0">
            <a:noAutofit/>
          </a:bodyPr>
          <a:lstStyle/>
          <a:p>
            <a:pPr indent="0" lvl="0" marL="0" rtl="0" algn="ctr">
              <a:spcBef>
                <a:spcPts val="600"/>
              </a:spcBef>
              <a:spcAft>
                <a:spcPts val="0"/>
              </a:spcAft>
              <a:buNone/>
            </a:pPr>
            <a:r>
              <a:rPr i="1" lang="en" sz="1800">
                <a:solidFill>
                  <a:srgbClr val="403228"/>
                </a:solidFill>
                <a:latin typeface="Libre Baskerville"/>
                <a:ea typeface="Libre Baskerville"/>
                <a:cs typeface="Libre Baskerville"/>
                <a:sym typeface="Libre Baskerville"/>
              </a:rPr>
              <a:t>1</a:t>
            </a:r>
            <a:r>
              <a:rPr i="1" lang="en" sz="1800">
                <a:solidFill>
                  <a:srgbClr val="403228"/>
                </a:solidFill>
                <a:latin typeface="Libre Baskerville"/>
                <a:ea typeface="Libre Baskerville"/>
                <a:cs typeface="Libre Baskerville"/>
                <a:sym typeface="Libre Baskerville"/>
              </a:rPr>
              <a:t>5 min</a:t>
            </a:r>
            <a:endParaRPr i="1" sz="1800">
              <a:latin typeface="Libre Baskerville"/>
              <a:ea typeface="Libre Baskerville"/>
              <a:cs typeface="Libre Baskerville"/>
              <a:sym typeface="Libre Baskerville"/>
            </a:endParaRPr>
          </a:p>
        </p:txBody>
      </p:sp>
      <p:cxnSp>
        <p:nvCxnSpPr>
          <p:cNvPr id="184" name="Google Shape;184;p22"/>
          <p:cNvCxnSpPr>
            <a:endCxn id="181" idx="1"/>
          </p:cNvCxnSpPr>
          <p:nvPr/>
        </p:nvCxnSpPr>
        <p:spPr>
          <a:xfrm>
            <a:off x="1696003" y="3959550"/>
            <a:ext cx="258600" cy="0"/>
          </a:xfrm>
          <a:prstGeom prst="straightConnector1">
            <a:avLst/>
          </a:prstGeom>
          <a:noFill/>
          <a:ln cap="flat" cmpd="sng" w="9525">
            <a:solidFill>
              <a:schemeClr val="dk2"/>
            </a:solidFill>
            <a:prstDash val="solid"/>
            <a:round/>
            <a:headEnd len="med" w="med" type="none"/>
            <a:tailEnd len="med" w="med" type="triangle"/>
          </a:ln>
        </p:spPr>
      </p:cxnSp>
      <p:cxnSp>
        <p:nvCxnSpPr>
          <p:cNvPr id="185" name="Google Shape;185;p22"/>
          <p:cNvCxnSpPr>
            <a:stCxn id="181" idx="3"/>
            <a:endCxn id="182" idx="1"/>
          </p:cNvCxnSpPr>
          <p:nvPr/>
        </p:nvCxnSpPr>
        <p:spPr>
          <a:xfrm>
            <a:off x="3069403" y="3959550"/>
            <a:ext cx="258600" cy="0"/>
          </a:xfrm>
          <a:prstGeom prst="straightConnector1">
            <a:avLst/>
          </a:prstGeom>
          <a:noFill/>
          <a:ln cap="flat" cmpd="sng" w="9525">
            <a:solidFill>
              <a:schemeClr val="dk2"/>
            </a:solidFill>
            <a:prstDash val="solid"/>
            <a:round/>
            <a:headEnd len="med" w="med" type="none"/>
            <a:tailEnd len="med" w="med" type="triangle"/>
          </a:ln>
        </p:spPr>
      </p:cxnSp>
      <p:cxnSp>
        <p:nvCxnSpPr>
          <p:cNvPr id="186" name="Google Shape;186;p22"/>
          <p:cNvCxnSpPr>
            <a:stCxn id="182" idx="3"/>
            <a:endCxn id="183" idx="1"/>
          </p:cNvCxnSpPr>
          <p:nvPr/>
        </p:nvCxnSpPr>
        <p:spPr>
          <a:xfrm>
            <a:off x="4442723" y="3959550"/>
            <a:ext cx="258600" cy="0"/>
          </a:xfrm>
          <a:prstGeom prst="straightConnector1">
            <a:avLst/>
          </a:prstGeom>
          <a:noFill/>
          <a:ln cap="flat" cmpd="sng" w="9525">
            <a:solidFill>
              <a:schemeClr val="dk2"/>
            </a:solidFill>
            <a:prstDash val="solid"/>
            <a:round/>
            <a:headEnd len="med" w="med" type="none"/>
            <a:tailEnd len="med" w="med" type="triangle"/>
          </a:ln>
        </p:spPr>
      </p:cxnSp>
      <p:cxnSp>
        <p:nvCxnSpPr>
          <p:cNvPr id="187" name="Google Shape;187;p22"/>
          <p:cNvCxnSpPr>
            <a:stCxn id="183" idx="3"/>
            <a:endCxn id="180" idx="1"/>
          </p:cNvCxnSpPr>
          <p:nvPr/>
        </p:nvCxnSpPr>
        <p:spPr>
          <a:xfrm>
            <a:off x="5816043" y="3959550"/>
            <a:ext cx="258600" cy="0"/>
          </a:xfrm>
          <a:prstGeom prst="straightConnector1">
            <a:avLst/>
          </a:prstGeom>
          <a:noFill/>
          <a:ln cap="flat" cmpd="sng" w="9525">
            <a:solidFill>
              <a:schemeClr val="dk2"/>
            </a:solidFill>
            <a:prstDash val="solid"/>
            <a:round/>
            <a:headEnd len="med" w="med" type="none"/>
            <a:tailEnd len="med" w="med" type="triangle"/>
          </a:ln>
        </p:spPr>
      </p:cxnSp>
      <p:sp>
        <p:nvSpPr>
          <p:cNvPr id="188" name="Google Shape;188;p22"/>
          <p:cNvSpPr/>
          <p:nvPr/>
        </p:nvSpPr>
        <p:spPr>
          <a:xfrm>
            <a:off x="7447888" y="3734100"/>
            <a:ext cx="1114800" cy="450900"/>
          </a:xfrm>
          <a:prstGeom prst="rect">
            <a:avLst/>
          </a:prstGeom>
          <a:noFill/>
          <a:ln cap="flat" cmpd="sng" w="9525">
            <a:solidFill>
              <a:schemeClr val="dk2"/>
            </a:solidFill>
            <a:prstDash val="lgDash"/>
            <a:round/>
            <a:headEnd len="sm" w="sm" type="none"/>
            <a:tailEnd len="sm" w="sm" type="none"/>
          </a:ln>
        </p:spPr>
        <p:txBody>
          <a:bodyPr anchorCtr="0" anchor="b" bIns="91425" lIns="0" spcFirstLastPara="1" rIns="0" wrap="square" tIns="0">
            <a:noAutofit/>
          </a:bodyPr>
          <a:lstStyle/>
          <a:p>
            <a:pPr indent="0" lvl="0" marL="0" rtl="0" algn="ctr">
              <a:spcBef>
                <a:spcPts val="600"/>
              </a:spcBef>
              <a:spcAft>
                <a:spcPts val="0"/>
              </a:spcAft>
              <a:buNone/>
            </a:pPr>
            <a:r>
              <a:rPr i="1" lang="en" sz="3000">
                <a:solidFill>
                  <a:srgbClr val="403228"/>
                </a:solidFill>
                <a:latin typeface="Libre Baskerville"/>
                <a:ea typeface="Libre Baskerville"/>
                <a:cs typeface="Libre Baskerville"/>
                <a:sym typeface="Libre Baskerville"/>
              </a:rPr>
              <a:t>...</a:t>
            </a:r>
            <a:endParaRPr i="1" sz="3000">
              <a:latin typeface="Libre Baskerville"/>
              <a:ea typeface="Libre Baskerville"/>
              <a:cs typeface="Libre Baskerville"/>
              <a:sym typeface="Libre Baskerville"/>
            </a:endParaRPr>
          </a:p>
        </p:txBody>
      </p:sp>
      <p:cxnSp>
        <p:nvCxnSpPr>
          <p:cNvPr id="189" name="Google Shape;189;p22"/>
          <p:cNvCxnSpPr>
            <a:stCxn id="180" idx="3"/>
            <a:endCxn id="188" idx="1"/>
          </p:cNvCxnSpPr>
          <p:nvPr/>
        </p:nvCxnSpPr>
        <p:spPr>
          <a:xfrm>
            <a:off x="7189363" y="3959550"/>
            <a:ext cx="258600" cy="0"/>
          </a:xfrm>
          <a:prstGeom prst="straightConnector1">
            <a:avLst/>
          </a:prstGeom>
          <a:noFill/>
          <a:ln cap="flat" cmpd="sng" w="9525">
            <a:solidFill>
              <a:schemeClr val="dk2"/>
            </a:solidFill>
            <a:prstDash val="solid"/>
            <a:round/>
            <a:headEnd len="med" w="med" type="none"/>
            <a:tailEnd len="med" w="med" type="triangle"/>
          </a:ln>
        </p:spPr>
      </p:cxnSp>
      <p:sp>
        <p:nvSpPr>
          <p:cNvPr id="190" name="Google Shape;190;p22"/>
          <p:cNvSpPr/>
          <p:nvPr/>
        </p:nvSpPr>
        <p:spPr>
          <a:xfrm>
            <a:off x="581313" y="3734100"/>
            <a:ext cx="1114800" cy="450900"/>
          </a:xfrm>
          <a:prstGeom prst="rect">
            <a:avLst/>
          </a:prstGeom>
          <a:noFill/>
          <a:ln cap="flat" cmpd="sng" w="9525">
            <a:solidFill>
              <a:schemeClr val="dk2"/>
            </a:solidFill>
            <a:prstDash val="lgDash"/>
            <a:round/>
            <a:headEnd len="sm" w="sm" type="none"/>
            <a:tailEnd len="sm" w="sm" type="none"/>
          </a:ln>
        </p:spPr>
        <p:txBody>
          <a:bodyPr anchorCtr="0" anchor="b" bIns="91425" lIns="0" spcFirstLastPara="1" rIns="0" wrap="square" tIns="0">
            <a:noAutofit/>
          </a:bodyPr>
          <a:lstStyle/>
          <a:p>
            <a:pPr indent="0" lvl="0" marL="0" rtl="0" algn="ctr">
              <a:spcBef>
                <a:spcPts val="600"/>
              </a:spcBef>
              <a:spcAft>
                <a:spcPts val="0"/>
              </a:spcAft>
              <a:buNone/>
            </a:pPr>
            <a:r>
              <a:rPr i="1" lang="en" sz="3000">
                <a:solidFill>
                  <a:srgbClr val="403228"/>
                </a:solidFill>
                <a:latin typeface="Libre Baskerville"/>
                <a:ea typeface="Libre Baskerville"/>
                <a:cs typeface="Libre Baskerville"/>
                <a:sym typeface="Libre Baskerville"/>
              </a:rPr>
              <a:t>...</a:t>
            </a:r>
            <a:endParaRPr i="1" sz="3000">
              <a:latin typeface="Libre Baskerville"/>
              <a:ea typeface="Libre Baskerville"/>
              <a:cs typeface="Libre Baskerville"/>
              <a:sym typeface="Libre Baskerville"/>
            </a:endParaRPr>
          </a:p>
        </p:txBody>
      </p:sp>
      <p:cxnSp>
        <p:nvCxnSpPr>
          <p:cNvPr id="191" name="Google Shape;191;p22"/>
          <p:cNvCxnSpPr>
            <a:stCxn id="183" idx="2"/>
            <a:endCxn id="181" idx="2"/>
          </p:cNvCxnSpPr>
          <p:nvPr/>
        </p:nvCxnSpPr>
        <p:spPr>
          <a:xfrm rot="5400000">
            <a:off x="3885093" y="2812050"/>
            <a:ext cx="600" cy="2746500"/>
          </a:xfrm>
          <a:prstGeom prst="bentConnector3">
            <a:avLst>
              <a:gd fmla="val 85887500" name="adj1"/>
            </a:avLst>
          </a:prstGeom>
          <a:noFill/>
          <a:ln cap="flat" cmpd="sng" w="38100">
            <a:solidFill>
              <a:schemeClr val="dk2"/>
            </a:solidFill>
            <a:prstDash val="solid"/>
            <a:round/>
            <a:headEnd len="med" w="med" type="stealth"/>
            <a:tailEnd len="med" w="med" type="none"/>
          </a:ln>
        </p:spPr>
      </p:cxnSp>
      <p:sp>
        <p:nvSpPr>
          <p:cNvPr id="192" name="Google Shape;192;p22"/>
          <p:cNvSpPr txBox="1"/>
          <p:nvPr/>
        </p:nvSpPr>
        <p:spPr>
          <a:xfrm>
            <a:off x="5226400" y="4299000"/>
            <a:ext cx="1437900" cy="450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i="1" lang="en">
                <a:solidFill>
                  <a:srgbClr val="403228"/>
                </a:solidFill>
                <a:latin typeface="Libre Baskerville"/>
                <a:ea typeface="Libre Baskerville"/>
                <a:cs typeface="Libre Baskerville"/>
                <a:sym typeface="Libre Baskerville"/>
              </a:rPr>
              <a:t>New </a:t>
            </a:r>
            <a:r>
              <a:rPr b="1" i="1" lang="en">
                <a:solidFill>
                  <a:srgbClr val="403228"/>
                </a:solidFill>
                <a:latin typeface="Libre Baskerville"/>
                <a:ea typeface="Libre Baskerville"/>
                <a:cs typeface="Libre Baskerville"/>
                <a:sym typeface="Libre Baskerville"/>
              </a:rPr>
              <a:t>Duration</a:t>
            </a:r>
            <a:endParaRPr b="1">
              <a:latin typeface="Libre Baskerville"/>
              <a:ea typeface="Libre Baskerville"/>
              <a:cs typeface="Libre Baskerville"/>
              <a:sym typeface="Libre Baskerville"/>
            </a:endParaRPr>
          </a:p>
        </p:txBody>
      </p:sp>
      <p:sp>
        <p:nvSpPr>
          <p:cNvPr id="193" name="Google Shape;193;p22"/>
          <p:cNvSpPr txBox="1"/>
          <p:nvPr/>
        </p:nvSpPr>
        <p:spPr>
          <a:xfrm>
            <a:off x="1106350" y="4299000"/>
            <a:ext cx="1437900" cy="450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i="1" lang="en">
                <a:solidFill>
                  <a:srgbClr val="403228"/>
                </a:solidFill>
                <a:latin typeface="Libre Baskerville"/>
                <a:ea typeface="Libre Baskerville"/>
                <a:cs typeface="Libre Baskerville"/>
                <a:sym typeface="Libre Baskerville"/>
              </a:rPr>
              <a:t>Old </a:t>
            </a:r>
            <a:r>
              <a:rPr b="1" i="1" lang="en">
                <a:solidFill>
                  <a:srgbClr val="403228"/>
                </a:solidFill>
                <a:latin typeface="Libre Baskerville"/>
                <a:ea typeface="Libre Baskerville"/>
                <a:cs typeface="Libre Baskerville"/>
                <a:sym typeface="Libre Baskerville"/>
              </a:rPr>
              <a:t>Duration</a:t>
            </a:r>
            <a:endParaRPr b="1">
              <a:latin typeface="Libre Baskerville"/>
              <a:ea typeface="Libre Baskerville"/>
              <a:cs typeface="Libre Baskerville"/>
              <a:sym typeface="Libre Baskerville"/>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Google Shape;198;p23"/>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42900" lvl="0" marL="457200" rtl="0" algn="l">
              <a:spcBef>
                <a:spcPts val="600"/>
              </a:spcBef>
              <a:spcAft>
                <a:spcPts val="0"/>
              </a:spcAft>
              <a:buSzPts val="1800"/>
              <a:buChar char="✣"/>
            </a:pPr>
            <a:r>
              <a:rPr lang="en" sz="1800"/>
              <a:t>All players are assumed to be normally visible and in-character at all times once the event has begun</a:t>
            </a:r>
            <a:endParaRPr sz="1800"/>
          </a:p>
          <a:p>
            <a:pPr indent="-342900" lvl="0" marL="457200" rtl="0" algn="l">
              <a:spcBef>
                <a:spcPts val="0"/>
              </a:spcBef>
              <a:spcAft>
                <a:spcPts val="0"/>
              </a:spcAft>
              <a:buSzPts val="1800"/>
              <a:buChar char="✣"/>
            </a:pPr>
            <a:r>
              <a:rPr lang="en" sz="1800"/>
              <a:t>Certain players may at times wear specifically-colored hats or headbands to indicate their ability to be interacted with is different or has somehow changed</a:t>
            </a:r>
            <a:endParaRPr sz="1800"/>
          </a:p>
          <a:p>
            <a:pPr indent="-342900" lvl="0" marL="457200" rtl="0" algn="l">
              <a:spcBef>
                <a:spcPts val="0"/>
              </a:spcBef>
              <a:spcAft>
                <a:spcPts val="0"/>
              </a:spcAft>
              <a:buSzPts val="1800"/>
              <a:buChar char="✣"/>
            </a:pPr>
            <a:r>
              <a:rPr lang="en" sz="1800"/>
              <a:t>The standard colors are: White, Orange, Blue, Purple</a:t>
            </a:r>
            <a:endParaRPr sz="1800"/>
          </a:p>
          <a:p>
            <a:pPr indent="-317500" lvl="1" marL="914400" rtl="0" algn="l">
              <a:spcBef>
                <a:spcPts val="0"/>
              </a:spcBef>
              <a:spcAft>
                <a:spcPts val="0"/>
              </a:spcAft>
              <a:buSzPts val="1400"/>
              <a:buChar char="⨳"/>
            </a:pPr>
            <a:r>
              <a:rPr lang="en" sz="1400"/>
              <a:t>Additional colors may be utilized for special events/effects/creatures, and would be explained at Opening Ceremonies or by plot marshals as necessary</a:t>
            </a:r>
            <a:endParaRPr sz="1400"/>
          </a:p>
        </p:txBody>
      </p:sp>
      <p:sp>
        <p:nvSpPr>
          <p:cNvPr id="199" name="Google Shape;199;p23"/>
          <p:cNvSpPr txBox="1"/>
          <p:nvPr>
            <p:ph type="title"/>
          </p:nvPr>
        </p:nvSpPr>
        <p:spPr>
          <a:xfrm>
            <a:off x="990900" y="434575"/>
            <a:ext cx="7162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States of Interaction</a:t>
            </a:r>
            <a:endParaRPr sz="3600"/>
          </a:p>
        </p:txBody>
      </p:sp>
      <p:sp>
        <p:nvSpPr>
          <p:cNvPr id="200" name="Google Shape;200;p23"/>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Google Shape;205;p24"/>
          <p:cNvSpPr txBox="1"/>
          <p:nvPr>
            <p:ph type="title"/>
          </p:nvPr>
        </p:nvSpPr>
        <p:spPr>
          <a:xfrm>
            <a:off x="1434150" y="434575"/>
            <a:ext cx="62757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Color MEanings</a:t>
            </a:r>
            <a:endParaRPr sz="3600"/>
          </a:p>
        </p:txBody>
      </p:sp>
      <p:sp>
        <p:nvSpPr>
          <p:cNvPr id="206" name="Google Shape;206;p24"/>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
        <p:nvSpPr>
          <p:cNvPr id="207" name="Google Shape;207;p24"/>
          <p:cNvSpPr txBox="1"/>
          <p:nvPr>
            <p:ph idx="1" type="body"/>
          </p:nvPr>
        </p:nvSpPr>
        <p:spPr>
          <a:xfrm>
            <a:off x="1351075" y="1518375"/>
            <a:ext cx="3126900" cy="32316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1600"/>
              <a:t>WHITE</a:t>
            </a:r>
            <a:endParaRPr b="1" sz="1600"/>
          </a:p>
          <a:p>
            <a:pPr indent="-330200" lvl="0" marL="457200" rtl="0" algn="l">
              <a:spcBef>
                <a:spcPts val="600"/>
              </a:spcBef>
              <a:spcAft>
                <a:spcPts val="0"/>
              </a:spcAft>
              <a:buSzPts val="1600"/>
              <a:buChar char="✣"/>
            </a:pPr>
            <a:r>
              <a:rPr lang="en" sz="1600"/>
              <a:t>The player is OOG, and should be ignored by IG characters for the purposes of roleplay</a:t>
            </a:r>
            <a:endParaRPr sz="1600"/>
          </a:p>
          <a:p>
            <a:pPr indent="-330200" lvl="0" marL="457200" rtl="0" algn="l">
              <a:spcBef>
                <a:spcPts val="0"/>
              </a:spcBef>
              <a:spcAft>
                <a:spcPts val="0"/>
              </a:spcAft>
              <a:buSzPts val="1600"/>
              <a:buChar char="✣"/>
            </a:pPr>
            <a:r>
              <a:rPr lang="en" sz="1600"/>
              <a:t>Players may use this at any time to take care of OOG needs (restroom breaks, phone calls, etc.), but should quietly remove themselves from the scene first</a:t>
            </a:r>
            <a:endParaRPr sz="1600"/>
          </a:p>
          <a:p>
            <a:pPr indent="0" lvl="0" marL="0" rtl="0" algn="l">
              <a:spcBef>
                <a:spcPts val="600"/>
              </a:spcBef>
              <a:spcAft>
                <a:spcPts val="0"/>
              </a:spcAft>
              <a:buNone/>
            </a:pPr>
            <a:r>
              <a:t/>
            </a:r>
            <a:endParaRPr sz="1600"/>
          </a:p>
        </p:txBody>
      </p:sp>
      <p:sp>
        <p:nvSpPr>
          <p:cNvPr id="208" name="Google Shape;208;p24"/>
          <p:cNvSpPr txBox="1"/>
          <p:nvPr>
            <p:ph idx="2" type="body"/>
          </p:nvPr>
        </p:nvSpPr>
        <p:spPr>
          <a:xfrm>
            <a:off x="4666150" y="1518375"/>
            <a:ext cx="3126900" cy="32316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Clr>
                <a:schemeClr val="dk1"/>
              </a:buClr>
              <a:buSzPts val="1100"/>
              <a:buFont typeface="Arial"/>
              <a:buNone/>
            </a:pPr>
            <a:r>
              <a:rPr b="1" lang="en" sz="1600"/>
              <a:t>ORANGE</a:t>
            </a:r>
            <a:endParaRPr b="1" sz="1600"/>
          </a:p>
          <a:p>
            <a:pPr indent="-330200" lvl="0" marL="457200" rtl="0" algn="l">
              <a:spcBef>
                <a:spcPts val="600"/>
              </a:spcBef>
              <a:spcAft>
                <a:spcPts val="0"/>
              </a:spcAft>
              <a:buSzPts val="1600"/>
              <a:buChar char="✣"/>
            </a:pPr>
            <a:r>
              <a:rPr lang="en" sz="1600"/>
              <a:t>The player is a Non-Combat player</a:t>
            </a:r>
            <a:endParaRPr sz="1600"/>
          </a:p>
          <a:p>
            <a:pPr indent="-330200" lvl="0" marL="457200" rtl="0" algn="l">
              <a:spcBef>
                <a:spcPts val="0"/>
              </a:spcBef>
              <a:spcAft>
                <a:spcPts val="0"/>
              </a:spcAft>
              <a:buSzPts val="1600"/>
              <a:buChar char="✣"/>
            </a:pPr>
            <a:r>
              <a:rPr lang="en" sz="1600"/>
              <a:t>They may never engage nor be engaged in normal physical combat, and should never be physically touched unless given permission from the player or is directed to by medical personnel</a:t>
            </a:r>
            <a:endParaRPr sz="16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sp>
        <p:nvSpPr>
          <p:cNvPr id="213" name="Google Shape;213;p25"/>
          <p:cNvSpPr txBox="1"/>
          <p:nvPr>
            <p:ph type="title"/>
          </p:nvPr>
        </p:nvSpPr>
        <p:spPr>
          <a:xfrm>
            <a:off x="408900" y="434575"/>
            <a:ext cx="8326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Color Meanings</a:t>
            </a:r>
            <a:r>
              <a:rPr lang="en" sz="3600"/>
              <a:t> (Cont’)</a:t>
            </a:r>
            <a:endParaRPr sz="3600"/>
          </a:p>
        </p:txBody>
      </p:sp>
      <p:sp>
        <p:nvSpPr>
          <p:cNvPr id="214" name="Google Shape;214;p25"/>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
        <p:nvSpPr>
          <p:cNvPr id="215" name="Google Shape;215;p25"/>
          <p:cNvSpPr txBox="1"/>
          <p:nvPr>
            <p:ph idx="2" type="body"/>
          </p:nvPr>
        </p:nvSpPr>
        <p:spPr>
          <a:xfrm>
            <a:off x="4666149" y="1518375"/>
            <a:ext cx="3126900" cy="32316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1600"/>
              <a:t>PURPLE</a:t>
            </a:r>
            <a:endParaRPr b="1" sz="1600"/>
          </a:p>
          <a:p>
            <a:pPr indent="-330200" lvl="0" marL="457200" rtl="0" algn="l">
              <a:spcBef>
                <a:spcPts val="600"/>
              </a:spcBef>
              <a:spcAft>
                <a:spcPts val="0"/>
              </a:spcAft>
              <a:buSzPts val="1600"/>
              <a:buChar char="✣"/>
            </a:pPr>
            <a:r>
              <a:rPr lang="en" sz="1600"/>
              <a:t>The character is hidden, sneaking, or somehow invisible to the naked eye</a:t>
            </a:r>
            <a:endParaRPr sz="1600"/>
          </a:p>
          <a:p>
            <a:pPr indent="-330200" lvl="0" marL="457200" rtl="0" algn="l">
              <a:spcBef>
                <a:spcPts val="0"/>
              </a:spcBef>
              <a:spcAft>
                <a:spcPts val="0"/>
              </a:spcAft>
              <a:buSzPts val="1600"/>
              <a:buChar char="✣"/>
            </a:pPr>
            <a:r>
              <a:rPr lang="en" sz="1600"/>
              <a:t>May also apply to Magic or Occult beings/effects</a:t>
            </a:r>
            <a:endParaRPr sz="1600"/>
          </a:p>
        </p:txBody>
      </p:sp>
      <p:sp>
        <p:nvSpPr>
          <p:cNvPr id="216" name="Google Shape;216;p25"/>
          <p:cNvSpPr txBox="1"/>
          <p:nvPr>
            <p:ph idx="1" type="body"/>
          </p:nvPr>
        </p:nvSpPr>
        <p:spPr>
          <a:xfrm>
            <a:off x="1351075" y="1518375"/>
            <a:ext cx="3126900" cy="32316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Clr>
                <a:schemeClr val="dk1"/>
              </a:buClr>
              <a:buSzPts val="1100"/>
              <a:buFont typeface="Arial"/>
              <a:buNone/>
            </a:pPr>
            <a:r>
              <a:rPr b="1" lang="en" sz="1600"/>
              <a:t>BLUE</a:t>
            </a:r>
            <a:endParaRPr b="1" sz="1600"/>
          </a:p>
          <a:p>
            <a:pPr indent="-330200" lvl="0" marL="457200" rtl="0" algn="l">
              <a:spcBef>
                <a:spcPts val="600"/>
              </a:spcBef>
              <a:spcAft>
                <a:spcPts val="0"/>
              </a:spcAft>
              <a:buSzPts val="1600"/>
              <a:buChar char="✣"/>
            </a:pPr>
            <a:r>
              <a:rPr lang="en" sz="1600"/>
              <a:t>The character is Aetheric in nature</a:t>
            </a:r>
            <a:endParaRPr sz="1600"/>
          </a:p>
          <a:p>
            <a:pPr indent="-330200" lvl="0" marL="457200" rtl="0" algn="l">
              <a:spcBef>
                <a:spcPts val="0"/>
              </a:spcBef>
              <a:spcAft>
                <a:spcPts val="0"/>
              </a:spcAft>
              <a:buSzPts val="1600"/>
              <a:buChar char="✣"/>
            </a:pPr>
            <a:r>
              <a:rPr lang="en" sz="1600"/>
              <a:t>Abilities/items which state they specifically interact with Aetheric beings must be used in order to see/interact with the character</a:t>
            </a:r>
            <a:endParaRPr b="1" sz="16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0" name="Shape 220"/>
        <p:cNvGrpSpPr/>
        <p:nvPr/>
      </p:nvGrpSpPr>
      <p:grpSpPr>
        <a:xfrm>
          <a:off x="0" y="0"/>
          <a:ext cx="0" cy="0"/>
          <a:chOff x="0" y="0"/>
          <a:chExt cx="0" cy="0"/>
        </a:xfrm>
      </p:grpSpPr>
      <p:sp>
        <p:nvSpPr>
          <p:cNvPr id="221" name="Google Shape;221;p26"/>
          <p:cNvSpPr txBox="1"/>
          <p:nvPr>
            <p:ph idx="1" type="subTitle"/>
          </p:nvPr>
        </p:nvSpPr>
        <p:spPr>
          <a:xfrm>
            <a:off x="2919325" y="2687650"/>
            <a:ext cx="3305400" cy="78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Using and Learning Skills</a:t>
            </a:r>
            <a:endParaRPr/>
          </a:p>
        </p:txBody>
      </p:sp>
      <p:sp>
        <p:nvSpPr>
          <p:cNvPr id="222" name="Google Shape;222;p26"/>
          <p:cNvSpPr txBox="1"/>
          <p:nvPr>
            <p:ph type="ctrTitle"/>
          </p:nvPr>
        </p:nvSpPr>
        <p:spPr>
          <a:xfrm>
            <a:off x="1513950" y="1583350"/>
            <a:ext cx="6116100" cy="1159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800"/>
              <a:t>Abilities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6" name="Shape 226"/>
        <p:cNvGrpSpPr/>
        <p:nvPr/>
      </p:nvGrpSpPr>
      <p:grpSpPr>
        <a:xfrm>
          <a:off x="0" y="0"/>
          <a:ext cx="0" cy="0"/>
          <a:chOff x="0" y="0"/>
          <a:chExt cx="0" cy="0"/>
        </a:xfrm>
      </p:grpSpPr>
      <p:sp>
        <p:nvSpPr>
          <p:cNvPr id="227" name="Google Shape;227;p27"/>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81000" lvl="0" marL="457200" rtl="0" algn="l">
              <a:spcBef>
                <a:spcPts val="600"/>
              </a:spcBef>
              <a:spcAft>
                <a:spcPts val="0"/>
              </a:spcAft>
              <a:buSzPts val="2400"/>
              <a:buChar char="✣"/>
            </a:pPr>
            <a:r>
              <a:rPr lang="en"/>
              <a:t>Every skill/learned ability is either a </a:t>
            </a:r>
            <a:br>
              <a:rPr lang="en"/>
            </a:br>
            <a:r>
              <a:rPr lang="en"/>
              <a:t>“Permanent Skill” or an “Action Skill”</a:t>
            </a:r>
            <a:endParaRPr/>
          </a:p>
          <a:p>
            <a:pPr indent="-355600" lvl="1" marL="914400" rtl="0" algn="l">
              <a:spcBef>
                <a:spcPts val="0"/>
              </a:spcBef>
              <a:spcAft>
                <a:spcPts val="0"/>
              </a:spcAft>
              <a:buSzPts val="2000"/>
              <a:buChar char="⨳"/>
            </a:pPr>
            <a:r>
              <a:rPr b="1" lang="en"/>
              <a:t>Permanent Skills:</a:t>
            </a:r>
            <a:r>
              <a:rPr lang="en"/>
              <a:t> Require no Action Points to utilize, or confer a sustained/permanent effect</a:t>
            </a:r>
            <a:endParaRPr/>
          </a:p>
          <a:p>
            <a:pPr indent="-355600" lvl="1" marL="914400" rtl="0" algn="l">
              <a:spcBef>
                <a:spcPts val="0"/>
              </a:spcBef>
              <a:spcAft>
                <a:spcPts val="0"/>
              </a:spcAft>
              <a:buSzPts val="2000"/>
              <a:buChar char="⨳"/>
            </a:pPr>
            <a:r>
              <a:rPr b="1" lang="en"/>
              <a:t>Action Skills:</a:t>
            </a:r>
            <a:r>
              <a:rPr lang="en"/>
              <a:t> Require one or more Action Points to be expended to use, cannot be used if the player does not have enough Action Points remaining to use</a:t>
            </a:r>
            <a:endParaRPr/>
          </a:p>
        </p:txBody>
      </p:sp>
      <p:sp>
        <p:nvSpPr>
          <p:cNvPr id="228" name="Google Shape;228;p27"/>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Skill Basics</a:t>
            </a:r>
            <a:endParaRPr sz="3600"/>
          </a:p>
        </p:txBody>
      </p:sp>
      <p:sp>
        <p:nvSpPr>
          <p:cNvPr id="229" name="Google Shape;229;p27"/>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Google Shape;234;p28"/>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Encounters</a:t>
            </a:r>
            <a:endParaRPr sz="3600"/>
          </a:p>
        </p:txBody>
      </p:sp>
      <p:sp>
        <p:nvSpPr>
          <p:cNvPr id="235" name="Google Shape;235;p28"/>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
        <p:nvSpPr>
          <p:cNvPr id="236" name="Google Shape;236;p28"/>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55600" lvl="0" marL="457200" marR="0" rtl="0" algn="l">
              <a:lnSpc>
                <a:spcPct val="100000"/>
              </a:lnSpc>
              <a:spcBef>
                <a:spcPts val="600"/>
              </a:spcBef>
              <a:spcAft>
                <a:spcPts val="0"/>
              </a:spcAft>
              <a:buClr>
                <a:srgbClr val="926940"/>
              </a:buClr>
              <a:buSzPts val="2000"/>
              <a:buFont typeface="Libre Baskerville"/>
              <a:buChar char="✣"/>
            </a:pPr>
            <a:r>
              <a:rPr lang="en" sz="2000"/>
              <a:t>Once triggered, Encounters can last from a few seconds to several hours depending on the situation</a:t>
            </a:r>
            <a:endParaRPr sz="2000"/>
          </a:p>
          <a:p>
            <a:pPr indent="-355600" lvl="0" marL="457200" marR="0" rtl="0" algn="l">
              <a:lnSpc>
                <a:spcPct val="100000"/>
              </a:lnSpc>
              <a:spcBef>
                <a:spcPts val="0"/>
              </a:spcBef>
              <a:spcAft>
                <a:spcPts val="0"/>
              </a:spcAft>
              <a:buSzPts val="2000"/>
              <a:buChar char="✣"/>
            </a:pPr>
            <a:r>
              <a:rPr lang="en" sz="2000"/>
              <a:t>Encounters are triggered when a player character or NPC takes any aggressive action against another character</a:t>
            </a:r>
            <a:endParaRPr sz="2000"/>
          </a:p>
          <a:p>
            <a:pPr indent="-342900" lvl="1" marL="914400" marR="0" rtl="0" algn="l">
              <a:lnSpc>
                <a:spcPct val="100000"/>
              </a:lnSpc>
              <a:spcBef>
                <a:spcPts val="0"/>
              </a:spcBef>
              <a:spcAft>
                <a:spcPts val="0"/>
              </a:spcAft>
              <a:buSzPts val="1800"/>
              <a:buChar char="⨳"/>
            </a:pPr>
            <a:r>
              <a:rPr lang="en" sz="1800"/>
              <a:t>“Aggressive actions” are typically combat-oriented, but non-combative actions (e.g. the </a:t>
            </a:r>
            <a:r>
              <a:rPr i="1" lang="en" sz="1800"/>
              <a:t>Charm</a:t>
            </a:r>
            <a:r>
              <a:rPr lang="en" sz="1800"/>
              <a:t> skill) when used against other characters are also considered “aggressive”</a:t>
            </a:r>
            <a:endParaRPr sz="18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0" name="Shape 240"/>
        <p:cNvGrpSpPr/>
        <p:nvPr/>
      </p:nvGrpSpPr>
      <p:grpSpPr>
        <a:xfrm>
          <a:off x="0" y="0"/>
          <a:ext cx="0" cy="0"/>
          <a:chOff x="0" y="0"/>
          <a:chExt cx="0" cy="0"/>
        </a:xfrm>
      </p:grpSpPr>
      <p:sp>
        <p:nvSpPr>
          <p:cNvPr id="241" name="Google Shape;241;p29"/>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Encounters (Cont’)</a:t>
            </a:r>
            <a:endParaRPr sz="3600"/>
          </a:p>
        </p:txBody>
      </p:sp>
      <p:sp>
        <p:nvSpPr>
          <p:cNvPr id="242" name="Google Shape;242;p29"/>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55600" lvl="0" marL="457200" marR="0" rtl="0" algn="l">
              <a:lnSpc>
                <a:spcPct val="100000"/>
              </a:lnSpc>
              <a:spcBef>
                <a:spcPts val="600"/>
              </a:spcBef>
              <a:spcAft>
                <a:spcPts val="0"/>
              </a:spcAft>
              <a:buClr>
                <a:srgbClr val="926940"/>
              </a:buClr>
              <a:buSzPts val="2000"/>
              <a:buFont typeface="Libre Baskerville"/>
              <a:buChar char="✣"/>
            </a:pPr>
            <a:r>
              <a:rPr lang="en" sz="2000"/>
              <a:t>Once an Encounter ends, all Action Points, Toughness, and Armor Points reset to their maximums unless effected otherwise</a:t>
            </a:r>
            <a:endParaRPr sz="2000"/>
          </a:p>
          <a:p>
            <a:pPr indent="-355600" lvl="0" marL="457200" marR="0" rtl="0" algn="l">
              <a:lnSpc>
                <a:spcPct val="100000"/>
              </a:lnSpc>
              <a:spcBef>
                <a:spcPts val="0"/>
              </a:spcBef>
              <a:spcAft>
                <a:spcPts val="0"/>
              </a:spcAft>
              <a:buClr>
                <a:srgbClr val="926940"/>
              </a:buClr>
              <a:buSzPts val="2000"/>
              <a:buFont typeface="Libre Baskerville"/>
              <a:buChar char="✣"/>
            </a:pPr>
            <a:r>
              <a:rPr lang="en" sz="2000"/>
              <a:t>Encounters end only once no more aggressive actions are being taken, and all players involved in the scene have had their Death Counts resolved</a:t>
            </a:r>
            <a:endParaRPr sz="2000"/>
          </a:p>
          <a:p>
            <a:pPr indent="-342900" lvl="1" marL="914400" marR="0" rtl="0" algn="l">
              <a:lnSpc>
                <a:spcPct val="100000"/>
              </a:lnSpc>
              <a:spcBef>
                <a:spcPts val="0"/>
              </a:spcBef>
              <a:spcAft>
                <a:spcPts val="0"/>
              </a:spcAft>
              <a:buClr>
                <a:srgbClr val="926940"/>
              </a:buClr>
              <a:buSzPts val="1800"/>
              <a:buFont typeface="Libre Baskerville"/>
              <a:buChar char="⨳"/>
            </a:pPr>
            <a:r>
              <a:rPr lang="en" sz="1800"/>
              <a:t>(i.e. if a single character in the scene is still in the Injured State, the Encounter is considered the same even if combat has stopped)</a:t>
            </a:r>
            <a:endParaRPr sz="1800"/>
          </a:p>
        </p:txBody>
      </p:sp>
      <p:sp>
        <p:nvSpPr>
          <p:cNvPr id="243" name="Google Shape;243;p29"/>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Google Shape;56;p12"/>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Welcome to Aurum</a:t>
            </a:r>
            <a:endParaRPr sz="3600"/>
          </a:p>
        </p:txBody>
      </p:sp>
      <p:sp>
        <p:nvSpPr>
          <p:cNvPr id="57" name="Google Shape;57;p12"/>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1800"/>
              <a:t>This presentation is designed to give you a basic introduction into the rules for playing the game. Though we will cover the most important parts, it is inevitable you will have questions—and that’s okay! Questions are expected, and welcomed by the staff to answer. Take as much time as you feel you need reviewing this presentation before getting into game. We hope to play with you soon!</a:t>
            </a:r>
            <a:endParaRPr sz="1800"/>
          </a:p>
          <a:p>
            <a:pPr indent="0" lvl="0" marL="0" rtl="0" algn="r">
              <a:spcBef>
                <a:spcPts val="600"/>
              </a:spcBef>
              <a:spcAft>
                <a:spcPts val="0"/>
              </a:spcAft>
              <a:buNone/>
            </a:pPr>
            <a:r>
              <a:rPr i="1" lang="en" sz="1800"/>
              <a:t>—The Aurum Staff</a:t>
            </a:r>
            <a:endParaRPr i="1" sz="1800"/>
          </a:p>
        </p:txBody>
      </p:sp>
      <p:sp>
        <p:nvSpPr>
          <p:cNvPr id="58" name="Google Shape;58;p12"/>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7" name="Shape 247"/>
        <p:cNvGrpSpPr/>
        <p:nvPr/>
      </p:nvGrpSpPr>
      <p:grpSpPr>
        <a:xfrm>
          <a:off x="0" y="0"/>
          <a:ext cx="0" cy="0"/>
          <a:chOff x="0" y="0"/>
          <a:chExt cx="0" cy="0"/>
        </a:xfrm>
      </p:grpSpPr>
      <p:sp>
        <p:nvSpPr>
          <p:cNvPr id="248" name="Google Shape;248;p30"/>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Action Points</a:t>
            </a:r>
            <a:endParaRPr sz="3600"/>
          </a:p>
        </p:txBody>
      </p:sp>
      <p:sp>
        <p:nvSpPr>
          <p:cNvPr id="249" name="Google Shape;249;p30"/>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42900" lvl="0" marL="457200" marR="0" rtl="0" algn="l">
              <a:lnSpc>
                <a:spcPct val="100000"/>
              </a:lnSpc>
              <a:spcBef>
                <a:spcPts val="600"/>
              </a:spcBef>
              <a:spcAft>
                <a:spcPts val="0"/>
              </a:spcAft>
              <a:buClr>
                <a:srgbClr val="926940"/>
              </a:buClr>
              <a:buSzPts val="1800"/>
              <a:buFont typeface="Libre Baskerville"/>
              <a:buChar char="✣"/>
            </a:pPr>
            <a:r>
              <a:rPr lang="en" sz="1800"/>
              <a:t>Every new character begins with 5 Action Points (AP); this maximum can be temporarily or permanently raised or lowered through certain skills or effects</a:t>
            </a:r>
            <a:endParaRPr sz="1800"/>
          </a:p>
          <a:p>
            <a:pPr indent="-342900" lvl="0" marL="457200" marR="0" rtl="0" algn="l">
              <a:lnSpc>
                <a:spcPct val="100000"/>
              </a:lnSpc>
              <a:spcBef>
                <a:spcPts val="0"/>
              </a:spcBef>
              <a:spcAft>
                <a:spcPts val="0"/>
              </a:spcAft>
              <a:buSzPts val="1800"/>
              <a:buChar char="✣"/>
            </a:pPr>
            <a:r>
              <a:rPr lang="en" sz="1800"/>
              <a:t>Most Action Skills require one Action Point to use, but some abilities may require more</a:t>
            </a:r>
            <a:endParaRPr sz="1800"/>
          </a:p>
          <a:p>
            <a:pPr indent="-342900" lvl="0" marL="457200" marR="0" rtl="0" algn="l">
              <a:lnSpc>
                <a:spcPct val="100000"/>
              </a:lnSpc>
              <a:spcBef>
                <a:spcPts val="0"/>
              </a:spcBef>
              <a:spcAft>
                <a:spcPts val="0"/>
              </a:spcAft>
              <a:buSzPts val="1800"/>
              <a:buChar char="✣"/>
            </a:pPr>
            <a:r>
              <a:rPr lang="en" sz="1800"/>
              <a:t>All Action Skills share the same Action Point pool; AP can be spent for any Action Skill in any amount in any order the player wishes up to the total remaining AP during any Encounter</a:t>
            </a:r>
            <a:endParaRPr sz="1800"/>
          </a:p>
        </p:txBody>
      </p:sp>
      <p:sp>
        <p:nvSpPr>
          <p:cNvPr id="250" name="Google Shape;250;p30"/>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4" name="Shape 254"/>
        <p:cNvGrpSpPr/>
        <p:nvPr/>
      </p:nvGrpSpPr>
      <p:grpSpPr>
        <a:xfrm>
          <a:off x="0" y="0"/>
          <a:ext cx="0" cy="0"/>
          <a:chOff x="0" y="0"/>
          <a:chExt cx="0" cy="0"/>
        </a:xfrm>
      </p:grpSpPr>
      <p:sp>
        <p:nvSpPr>
          <p:cNvPr id="255" name="Google Shape;255;p31"/>
          <p:cNvSpPr txBox="1"/>
          <p:nvPr>
            <p:ph type="title"/>
          </p:nvPr>
        </p:nvSpPr>
        <p:spPr>
          <a:xfrm>
            <a:off x="1131900" y="434575"/>
            <a:ext cx="6880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Learning/Teaching Skills</a:t>
            </a:r>
            <a:endParaRPr sz="3600"/>
          </a:p>
        </p:txBody>
      </p:sp>
      <p:sp>
        <p:nvSpPr>
          <p:cNvPr id="256" name="Google Shape;256;p31"/>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42900" lvl="0" marL="457200" marR="0" rtl="0" algn="l">
              <a:lnSpc>
                <a:spcPct val="100000"/>
              </a:lnSpc>
              <a:spcBef>
                <a:spcPts val="600"/>
              </a:spcBef>
              <a:spcAft>
                <a:spcPts val="0"/>
              </a:spcAft>
              <a:buClr>
                <a:srgbClr val="926940"/>
              </a:buClr>
              <a:buSzPts val="1800"/>
              <a:buFont typeface="Libre Baskerville"/>
              <a:buChar char="✣"/>
            </a:pPr>
            <a:r>
              <a:rPr lang="en" sz="1800"/>
              <a:t>After character creation, </a:t>
            </a:r>
            <a:r>
              <a:rPr lang="en" sz="1800"/>
              <a:t>characters earn 2 Experience Points (XP) per event</a:t>
            </a:r>
            <a:endParaRPr sz="1800"/>
          </a:p>
          <a:p>
            <a:pPr indent="-342900" lvl="0" marL="457200" marR="0" rtl="0" algn="l">
              <a:lnSpc>
                <a:spcPct val="100000"/>
              </a:lnSpc>
              <a:spcBef>
                <a:spcPts val="0"/>
              </a:spcBef>
              <a:spcAft>
                <a:spcPts val="0"/>
              </a:spcAft>
              <a:buSzPts val="1800"/>
              <a:buChar char="✣"/>
            </a:pPr>
            <a:r>
              <a:rPr lang="en" sz="1800"/>
              <a:t>A character may “self-teach” themselves any skill available to their chosen Class and the General List and that they have enough available XP for; this skill is usable at the start of the following event</a:t>
            </a:r>
            <a:endParaRPr sz="1800"/>
          </a:p>
          <a:p>
            <a:pPr indent="-342900" lvl="0" marL="457200" marR="0" rtl="0" algn="l">
              <a:lnSpc>
                <a:spcPct val="100000"/>
              </a:lnSpc>
              <a:spcBef>
                <a:spcPts val="0"/>
              </a:spcBef>
              <a:spcAft>
                <a:spcPts val="0"/>
              </a:spcAft>
              <a:buSzPts val="1800"/>
              <a:buChar char="✣"/>
            </a:pPr>
            <a:r>
              <a:rPr lang="en" sz="1800"/>
              <a:t>A character may also roleplay teaching a skill they know to another character who qualifies to purchase it; this skill would instead be available to the learning character at the start of the following period of the same event</a:t>
            </a:r>
            <a:endParaRPr sz="1800"/>
          </a:p>
        </p:txBody>
      </p:sp>
      <p:sp>
        <p:nvSpPr>
          <p:cNvPr id="257" name="Google Shape;257;p31"/>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1" name="Shape 261"/>
        <p:cNvGrpSpPr/>
        <p:nvPr/>
      </p:nvGrpSpPr>
      <p:grpSpPr>
        <a:xfrm>
          <a:off x="0" y="0"/>
          <a:ext cx="0" cy="0"/>
          <a:chOff x="0" y="0"/>
          <a:chExt cx="0" cy="0"/>
        </a:xfrm>
      </p:grpSpPr>
      <p:sp>
        <p:nvSpPr>
          <p:cNvPr id="262" name="Google Shape;262;p32"/>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42900" lvl="0" marL="457200" marR="0" rtl="0" algn="l">
              <a:lnSpc>
                <a:spcPct val="100000"/>
              </a:lnSpc>
              <a:spcBef>
                <a:spcPts val="600"/>
              </a:spcBef>
              <a:spcAft>
                <a:spcPts val="0"/>
              </a:spcAft>
              <a:buSzPts val="1800"/>
              <a:buChar char="✣"/>
            </a:pPr>
            <a:r>
              <a:rPr lang="en" sz="1800"/>
              <a:t>There are Hidden Skills in the game which do not appear on any of the Class or General List</a:t>
            </a:r>
            <a:r>
              <a:rPr lang="en" sz="1800"/>
              <a:t>s, but can be “unlocked” through roleplay or “discovered” by characters through in-game action</a:t>
            </a:r>
            <a:endParaRPr sz="1800"/>
          </a:p>
          <a:p>
            <a:pPr indent="-342900" lvl="0" marL="457200" marR="0" rtl="0" algn="l">
              <a:lnSpc>
                <a:spcPct val="100000"/>
              </a:lnSpc>
              <a:spcBef>
                <a:spcPts val="0"/>
              </a:spcBef>
              <a:spcAft>
                <a:spcPts val="0"/>
              </a:spcAft>
              <a:buSzPts val="1800"/>
              <a:buChar char="✣"/>
            </a:pPr>
            <a:r>
              <a:rPr lang="en" sz="1800"/>
              <a:t>Hidden Skills are offered on a case-by-case basis at plot discretion when a character has satisfied appropriate roleplay requirements and/or has obtained certain prerequisite skills</a:t>
            </a:r>
            <a:endParaRPr sz="1800"/>
          </a:p>
          <a:p>
            <a:pPr indent="-342900" lvl="0" marL="457200" marR="0" rtl="0" algn="l">
              <a:lnSpc>
                <a:spcPct val="100000"/>
              </a:lnSpc>
              <a:spcBef>
                <a:spcPts val="0"/>
              </a:spcBef>
              <a:spcAft>
                <a:spcPts val="0"/>
              </a:spcAft>
              <a:buSzPts val="1800"/>
              <a:buChar char="✣"/>
            </a:pPr>
            <a:r>
              <a:rPr lang="en" sz="1800"/>
              <a:t>Once “unlocked”, Hidden Skills become available to use whenever a player chooses to expend the required XP the learn the unlocked skill</a:t>
            </a:r>
            <a:endParaRPr sz="1800"/>
          </a:p>
        </p:txBody>
      </p:sp>
      <p:sp>
        <p:nvSpPr>
          <p:cNvPr id="263" name="Google Shape;263;p32"/>
          <p:cNvSpPr txBox="1"/>
          <p:nvPr>
            <p:ph type="title"/>
          </p:nvPr>
        </p:nvSpPr>
        <p:spPr>
          <a:xfrm>
            <a:off x="1131900" y="434575"/>
            <a:ext cx="6880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Hidden Skills</a:t>
            </a:r>
            <a:endParaRPr sz="3600"/>
          </a:p>
        </p:txBody>
      </p:sp>
      <p:sp>
        <p:nvSpPr>
          <p:cNvPr id="264" name="Google Shape;264;p32"/>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8" name="Shape 268"/>
        <p:cNvGrpSpPr/>
        <p:nvPr/>
      </p:nvGrpSpPr>
      <p:grpSpPr>
        <a:xfrm>
          <a:off x="0" y="0"/>
          <a:ext cx="0" cy="0"/>
          <a:chOff x="0" y="0"/>
          <a:chExt cx="0" cy="0"/>
        </a:xfrm>
      </p:grpSpPr>
      <p:sp>
        <p:nvSpPr>
          <p:cNvPr id="269" name="Google Shape;269;p33"/>
          <p:cNvSpPr txBox="1"/>
          <p:nvPr>
            <p:ph type="ctrTitle"/>
          </p:nvPr>
        </p:nvSpPr>
        <p:spPr>
          <a:xfrm>
            <a:off x="1513950" y="1583350"/>
            <a:ext cx="6116100" cy="1159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800"/>
              <a:t>Crafting</a:t>
            </a:r>
            <a:endParaRPr sz="4800"/>
          </a:p>
        </p:txBody>
      </p:sp>
      <p:sp>
        <p:nvSpPr>
          <p:cNvPr id="270" name="Google Shape;270;p33"/>
          <p:cNvSpPr txBox="1"/>
          <p:nvPr>
            <p:ph idx="1" type="subTitle"/>
          </p:nvPr>
        </p:nvSpPr>
        <p:spPr>
          <a:xfrm>
            <a:off x="2919325" y="2687650"/>
            <a:ext cx="3305400" cy="78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Crafting, Invention, and Between-Event Actions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4" name="Shape 274"/>
        <p:cNvGrpSpPr/>
        <p:nvPr/>
      </p:nvGrpSpPr>
      <p:grpSpPr>
        <a:xfrm>
          <a:off x="0" y="0"/>
          <a:ext cx="0" cy="0"/>
          <a:chOff x="0" y="0"/>
          <a:chExt cx="0" cy="0"/>
        </a:xfrm>
      </p:grpSpPr>
      <p:sp>
        <p:nvSpPr>
          <p:cNvPr id="275" name="Google Shape;275;p34"/>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42900" lvl="0" marL="457200" rtl="0" algn="l">
              <a:spcBef>
                <a:spcPts val="600"/>
              </a:spcBef>
              <a:spcAft>
                <a:spcPts val="0"/>
              </a:spcAft>
              <a:buSzPts val="1800"/>
              <a:buChar char="✣"/>
            </a:pPr>
            <a:r>
              <a:rPr lang="en" sz="1800"/>
              <a:t>There are various skills in the game which allow characters to invent and craft a variety of permanent and consumable in-game items</a:t>
            </a:r>
            <a:endParaRPr sz="1800"/>
          </a:p>
          <a:p>
            <a:pPr indent="-342900" lvl="0" marL="457200" rtl="0" algn="l">
              <a:spcBef>
                <a:spcPts val="0"/>
              </a:spcBef>
              <a:spcAft>
                <a:spcPts val="0"/>
              </a:spcAft>
              <a:buSzPts val="1800"/>
              <a:buChar char="✣"/>
            </a:pPr>
            <a:r>
              <a:rPr lang="en" sz="1800"/>
              <a:t>Regardless of IG category, these skills utilize the same OOG mechanics for crafting items at events and researching/inventing new recipes between events</a:t>
            </a:r>
            <a:endParaRPr sz="1800"/>
          </a:p>
          <a:p>
            <a:pPr indent="-342900" lvl="0" marL="457200" rtl="0" algn="l">
              <a:spcBef>
                <a:spcPts val="0"/>
              </a:spcBef>
              <a:spcAft>
                <a:spcPts val="0"/>
              </a:spcAft>
              <a:buSzPts val="1800"/>
              <a:buChar char="✣"/>
            </a:pPr>
            <a:r>
              <a:rPr lang="en" sz="1800"/>
              <a:t>There are two major categories of crafting skills: </a:t>
            </a:r>
            <a:endParaRPr sz="1800"/>
          </a:p>
          <a:p>
            <a:pPr indent="-330200" lvl="1" marL="914400" rtl="0" algn="l">
              <a:spcBef>
                <a:spcPts val="0"/>
              </a:spcBef>
              <a:spcAft>
                <a:spcPts val="0"/>
              </a:spcAft>
              <a:buSzPts val="1600"/>
              <a:buChar char="⨳"/>
            </a:pPr>
            <a:r>
              <a:rPr lang="en" sz="1600"/>
              <a:t>The Sciences, which are each split into separate “Theory” and “Practice” branches</a:t>
            </a:r>
            <a:endParaRPr sz="1600"/>
          </a:p>
          <a:p>
            <a:pPr indent="-330200" lvl="1" marL="914400" rtl="0" algn="l">
              <a:spcBef>
                <a:spcPts val="0"/>
              </a:spcBef>
              <a:spcAft>
                <a:spcPts val="0"/>
              </a:spcAft>
              <a:buSzPts val="1600"/>
              <a:buChar char="⨳"/>
            </a:pPr>
            <a:r>
              <a:rPr lang="en" sz="1600"/>
              <a:t>The Arts, which are </a:t>
            </a:r>
            <a:r>
              <a:rPr lang="en" sz="1600"/>
              <a:t>miscellaneous</a:t>
            </a:r>
            <a:r>
              <a:rPr lang="en" sz="1600"/>
              <a:t>, single-branch categories</a:t>
            </a:r>
            <a:endParaRPr sz="1600"/>
          </a:p>
        </p:txBody>
      </p:sp>
      <p:sp>
        <p:nvSpPr>
          <p:cNvPr id="276" name="Google Shape;276;p34"/>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Crafting Skills</a:t>
            </a:r>
            <a:endParaRPr sz="3600"/>
          </a:p>
        </p:txBody>
      </p:sp>
      <p:sp>
        <p:nvSpPr>
          <p:cNvPr id="277" name="Google Shape;277;p34"/>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1" name="Shape 281"/>
        <p:cNvGrpSpPr/>
        <p:nvPr/>
      </p:nvGrpSpPr>
      <p:grpSpPr>
        <a:xfrm>
          <a:off x="0" y="0"/>
          <a:ext cx="0" cy="0"/>
          <a:chOff x="0" y="0"/>
          <a:chExt cx="0" cy="0"/>
        </a:xfrm>
      </p:grpSpPr>
      <p:sp>
        <p:nvSpPr>
          <p:cNvPr id="282" name="Google Shape;282;p35"/>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81000" lvl="0" marL="457200" rtl="0" algn="l">
              <a:spcBef>
                <a:spcPts val="600"/>
              </a:spcBef>
              <a:spcAft>
                <a:spcPts val="0"/>
              </a:spcAft>
              <a:buSzPts val="2400"/>
              <a:buChar char="✣"/>
            </a:pPr>
            <a:r>
              <a:rPr lang="en"/>
              <a:t>For the Science skills, each Science consists of two branches:</a:t>
            </a:r>
            <a:endParaRPr/>
          </a:p>
          <a:p>
            <a:pPr indent="-355600" lvl="1" marL="914400" rtl="0" algn="l">
              <a:spcBef>
                <a:spcPts val="0"/>
              </a:spcBef>
              <a:spcAft>
                <a:spcPts val="0"/>
              </a:spcAft>
              <a:buSzPts val="2000"/>
              <a:buChar char="⨳"/>
            </a:pPr>
            <a:r>
              <a:rPr b="1" lang="en"/>
              <a:t>Theory</a:t>
            </a:r>
            <a:r>
              <a:rPr lang="en"/>
              <a:t>—Generally includes skills for researching and inventing new items between events, or finding out more information related to the science from plot marshals</a:t>
            </a:r>
            <a:endParaRPr/>
          </a:p>
          <a:p>
            <a:pPr indent="-355600" lvl="1" marL="914400" rtl="0" algn="l">
              <a:spcBef>
                <a:spcPts val="0"/>
              </a:spcBef>
              <a:spcAft>
                <a:spcPts val="0"/>
              </a:spcAft>
              <a:buSzPts val="2000"/>
              <a:buChar char="⨳"/>
            </a:pPr>
            <a:r>
              <a:rPr b="1" lang="en"/>
              <a:t>Practice</a:t>
            </a:r>
            <a:r>
              <a:rPr lang="en"/>
              <a:t>—Generally includes skills for crafting, repairing, or improving items at events</a:t>
            </a:r>
            <a:endParaRPr/>
          </a:p>
        </p:txBody>
      </p:sp>
      <p:sp>
        <p:nvSpPr>
          <p:cNvPr id="283" name="Google Shape;283;p35"/>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Theory Vs. Practice</a:t>
            </a:r>
            <a:endParaRPr sz="3600"/>
          </a:p>
        </p:txBody>
      </p:sp>
      <p:sp>
        <p:nvSpPr>
          <p:cNvPr id="284" name="Google Shape;284;p35"/>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8" name="Shape 288"/>
        <p:cNvGrpSpPr/>
        <p:nvPr/>
      </p:nvGrpSpPr>
      <p:grpSpPr>
        <a:xfrm>
          <a:off x="0" y="0"/>
          <a:ext cx="0" cy="0"/>
          <a:chOff x="0" y="0"/>
          <a:chExt cx="0" cy="0"/>
        </a:xfrm>
      </p:grpSpPr>
      <p:sp>
        <p:nvSpPr>
          <p:cNvPr id="289" name="Google Shape;289;p36"/>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The Sciences</a:t>
            </a:r>
            <a:endParaRPr/>
          </a:p>
        </p:txBody>
      </p:sp>
      <p:sp>
        <p:nvSpPr>
          <p:cNvPr id="290" name="Google Shape;290;p36"/>
          <p:cNvSpPr txBox="1"/>
          <p:nvPr>
            <p:ph idx="1" type="body"/>
          </p:nvPr>
        </p:nvSpPr>
        <p:spPr>
          <a:xfrm>
            <a:off x="1047325" y="1619250"/>
            <a:ext cx="2251500" cy="1305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1800"/>
              <a:t>Aetheric Science</a:t>
            </a:r>
            <a:endParaRPr b="1" sz="1800"/>
          </a:p>
          <a:p>
            <a:pPr indent="0" lvl="0" marL="0" rtl="0" algn="l">
              <a:spcBef>
                <a:spcPts val="600"/>
              </a:spcBef>
              <a:spcAft>
                <a:spcPts val="0"/>
              </a:spcAft>
              <a:buNone/>
            </a:pPr>
            <a:r>
              <a:rPr lang="en" sz="1400"/>
              <a:t>The science of ghosts, poltergeists, demons, and “aetheric” energy.</a:t>
            </a:r>
            <a:endParaRPr sz="1400"/>
          </a:p>
        </p:txBody>
      </p:sp>
      <p:sp>
        <p:nvSpPr>
          <p:cNvPr id="291" name="Google Shape;291;p36"/>
          <p:cNvSpPr txBox="1"/>
          <p:nvPr>
            <p:ph idx="3" type="body"/>
          </p:nvPr>
        </p:nvSpPr>
        <p:spPr>
          <a:xfrm>
            <a:off x="5781025" y="1619250"/>
            <a:ext cx="2251500" cy="21084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1800"/>
              <a:t>Mathematics</a:t>
            </a:r>
            <a:endParaRPr b="1" sz="1800"/>
          </a:p>
          <a:p>
            <a:pPr indent="0" lvl="0" marL="0" rtl="0" algn="l">
              <a:spcBef>
                <a:spcPts val="600"/>
              </a:spcBef>
              <a:spcAft>
                <a:spcPts val="0"/>
              </a:spcAft>
              <a:buNone/>
            </a:pPr>
            <a:r>
              <a:rPr lang="en" sz="1400"/>
              <a:t>The science of numbers and their application, as well as acting as a “support class” for the other sciences.</a:t>
            </a:r>
            <a:endParaRPr sz="1400"/>
          </a:p>
        </p:txBody>
      </p:sp>
      <p:sp>
        <p:nvSpPr>
          <p:cNvPr id="292" name="Google Shape;292;p36"/>
          <p:cNvSpPr txBox="1"/>
          <p:nvPr>
            <p:ph idx="2" type="body"/>
          </p:nvPr>
        </p:nvSpPr>
        <p:spPr>
          <a:xfrm>
            <a:off x="3560773" y="3184575"/>
            <a:ext cx="2251500" cy="1305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1800"/>
              <a:t>Physics</a:t>
            </a:r>
            <a:endParaRPr b="1" sz="1800"/>
          </a:p>
          <a:p>
            <a:pPr indent="0" lvl="0" marL="0" rtl="0" algn="l">
              <a:spcBef>
                <a:spcPts val="600"/>
              </a:spcBef>
              <a:spcAft>
                <a:spcPts val="0"/>
              </a:spcAft>
              <a:buNone/>
            </a:pPr>
            <a:r>
              <a:rPr lang="en" sz="1400"/>
              <a:t>The science of physical objects, metals, and mechanics.</a:t>
            </a:r>
            <a:endParaRPr sz="1400"/>
          </a:p>
        </p:txBody>
      </p:sp>
      <p:sp>
        <p:nvSpPr>
          <p:cNvPr id="293" name="Google Shape;293;p36"/>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
        <p:nvSpPr>
          <p:cNvPr id="294" name="Google Shape;294;p36"/>
          <p:cNvSpPr txBox="1"/>
          <p:nvPr>
            <p:ph idx="2" type="body"/>
          </p:nvPr>
        </p:nvSpPr>
        <p:spPr>
          <a:xfrm>
            <a:off x="3560764" y="1619250"/>
            <a:ext cx="2251500" cy="1305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1800"/>
              <a:t>Chemistry</a:t>
            </a:r>
            <a:endParaRPr b="1" sz="1800"/>
          </a:p>
          <a:p>
            <a:pPr indent="0" lvl="0" marL="0" rtl="0" algn="l">
              <a:spcBef>
                <a:spcPts val="600"/>
              </a:spcBef>
              <a:spcAft>
                <a:spcPts val="0"/>
              </a:spcAft>
              <a:buNone/>
            </a:pPr>
            <a:r>
              <a:rPr lang="en" sz="1400"/>
              <a:t>The science of chemicals, ingested medicines, and various inorganic substances.</a:t>
            </a:r>
            <a:endParaRPr sz="1400"/>
          </a:p>
        </p:txBody>
      </p:sp>
      <p:sp>
        <p:nvSpPr>
          <p:cNvPr id="295" name="Google Shape;295;p36"/>
          <p:cNvSpPr txBox="1"/>
          <p:nvPr>
            <p:ph idx="1" type="body"/>
          </p:nvPr>
        </p:nvSpPr>
        <p:spPr>
          <a:xfrm>
            <a:off x="1047325" y="3184575"/>
            <a:ext cx="2251500" cy="1305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1800"/>
              <a:t>Natural Science</a:t>
            </a:r>
            <a:endParaRPr b="1" sz="1800"/>
          </a:p>
          <a:p>
            <a:pPr indent="0" lvl="0" marL="0" rtl="0" algn="l">
              <a:spcBef>
                <a:spcPts val="600"/>
              </a:spcBef>
              <a:spcAft>
                <a:spcPts val="0"/>
              </a:spcAft>
              <a:buNone/>
            </a:pPr>
            <a:r>
              <a:rPr lang="en" sz="1400"/>
              <a:t>The science of medical technology, physiology, and applied medicine.</a:t>
            </a:r>
            <a:endParaRPr sz="14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9" name="Shape 299"/>
        <p:cNvGrpSpPr/>
        <p:nvPr/>
      </p:nvGrpSpPr>
      <p:grpSpPr>
        <a:xfrm>
          <a:off x="0" y="0"/>
          <a:ext cx="0" cy="0"/>
          <a:chOff x="0" y="0"/>
          <a:chExt cx="0" cy="0"/>
        </a:xfrm>
      </p:grpSpPr>
      <p:sp>
        <p:nvSpPr>
          <p:cNvPr id="300" name="Google Shape;300;p37"/>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The Arts</a:t>
            </a:r>
            <a:endParaRPr/>
          </a:p>
        </p:txBody>
      </p:sp>
      <p:sp>
        <p:nvSpPr>
          <p:cNvPr id="301" name="Google Shape;301;p37"/>
          <p:cNvSpPr txBox="1"/>
          <p:nvPr>
            <p:ph idx="1" type="body"/>
          </p:nvPr>
        </p:nvSpPr>
        <p:spPr>
          <a:xfrm>
            <a:off x="3414175" y="1619250"/>
            <a:ext cx="2251500" cy="1305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1800"/>
              <a:t>Alchemy</a:t>
            </a:r>
            <a:endParaRPr b="1" sz="1800"/>
          </a:p>
          <a:p>
            <a:pPr indent="0" lvl="0" marL="0" rtl="0" algn="l">
              <a:spcBef>
                <a:spcPts val="600"/>
              </a:spcBef>
              <a:spcAft>
                <a:spcPts val="0"/>
              </a:spcAft>
              <a:buNone/>
            </a:pPr>
            <a:r>
              <a:rPr lang="en" sz="1400"/>
              <a:t>The art of potions, transmutation, and pseudo-magical substances.</a:t>
            </a:r>
            <a:endParaRPr sz="1400"/>
          </a:p>
        </p:txBody>
      </p:sp>
      <p:sp>
        <p:nvSpPr>
          <p:cNvPr id="302" name="Google Shape;302;p37"/>
          <p:cNvSpPr txBox="1"/>
          <p:nvPr>
            <p:ph idx="2" type="body"/>
          </p:nvPr>
        </p:nvSpPr>
        <p:spPr>
          <a:xfrm>
            <a:off x="3414173" y="3184575"/>
            <a:ext cx="2251500" cy="1305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1800"/>
              <a:t>Occult</a:t>
            </a:r>
            <a:endParaRPr b="1" sz="1800"/>
          </a:p>
          <a:p>
            <a:pPr indent="0" lvl="0" marL="0" rtl="0" algn="l">
              <a:spcBef>
                <a:spcPts val="600"/>
              </a:spcBef>
              <a:spcAft>
                <a:spcPts val="0"/>
              </a:spcAft>
              <a:buNone/>
            </a:pPr>
            <a:r>
              <a:rPr lang="en" sz="1400"/>
              <a:t>The art of mystical charms, ritual magic, and enchantments.</a:t>
            </a:r>
            <a:endParaRPr sz="1400"/>
          </a:p>
        </p:txBody>
      </p:sp>
      <p:sp>
        <p:nvSpPr>
          <p:cNvPr id="303" name="Google Shape;303;p37"/>
          <p:cNvSpPr txBox="1"/>
          <p:nvPr>
            <p:ph idx="3" type="body"/>
          </p:nvPr>
        </p:nvSpPr>
        <p:spPr>
          <a:xfrm>
            <a:off x="5781025" y="1619250"/>
            <a:ext cx="2251500" cy="1305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1800"/>
              <a:t>Poisons</a:t>
            </a:r>
            <a:endParaRPr b="1" sz="1800"/>
          </a:p>
          <a:p>
            <a:pPr indent="0" lvl="0" marL="0" rtl="0" algn="l">
              <a:spcBef>
                <a:spcPts val="600"/>
              </a:spcBef>
              <a:spcAft>
                <a:spcPts val="0"/>
              </a:spcAft>
              <a:buNone/>
            </a:pPr>
            <a:r>
              <a:rPr lang="en" sz="1400"/>
              <a:t>The art of ingested, weapon-</a:t>
            </a:r>
            <a:r>
              <a:rPr lang="en" sz="1400"/>
              <a:t>delivered</a:t>
            </a:r>
            <a:r>
              <a:rPr lang="en" sz="1400"/>
              <a:t>, and dust-based poisonous substances.</a:t>
            </a:r>
            <a:endParaRPr sz="1400"/>
          </a:p>
        </p:txBody>
      </p:sp>
      <p:sp>
        <p:nvSpPr>
          <p:cNvPr id="304" name="Google Shape;304;p37"/>
          <p:cNvSpPr txBox="1"/>
          <p:nvPr>
            <p:ph idx="1" type="body"/>
          </p:nvPr>
        </p:nvSpPr>
        <p:spPr>
          <a:xfrm>
            <a:off x="1224425" y="1477750"/>
            <a:ext cx="2074500" cy="34482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i="1" lang="en"/>
              <a:t>NOTE:</a:t>
            </a:r>
            <a:r>
              <a:rPr i="1" lang="en"/>
              <a:t> As a reminder, u</a:t>
            </a:r>
            <a:r>
              <a:rPr i="1" lang="en"/>
              <a:t>nlike the Sciences, the Arts are not separated into Theory and Practice branches; however, their out-of-game invention and crafting mechanics remain the same as the Sciences.</a:t>
            </a:r>
            <a:endParaRPr i="1"/>
          </a:p>
        </p:txBody>
      </p:sp>
      <p:sp>
        <p:nvSpPr>
          <p:cNvPr id="305" name="Google Shape;305;p37"/>
          <p:cNvSpPr txBox="1"/>
          <p:nvPr>
            <p:ph idx="1" type="body"/>
          </p:nvPr>
        </p:nvSpPr>
        <p:spPr>
          <a:xfrm>
            <a:off x="5665675" y="3184575"/>
            <a:ext cx="2251500" cy="1305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1800"/>
              <a:t>Survival</a:t>
            </a:r>
            <a:endParaRPr b="1" sz="1800"/>
          </a:p>
          <a:p>
            <a:pPr indent="0" lvl="0" marL="0" rtl="0" algn="l">
              <a:spcBef>
                <a:spcPts val="600"/>
              </a:spcBef>
              <a:spcAft>
                <a:spcPts val="0"/>
              </a:spcAft>
              <a:buNone/>
            </a:pPr>
            <a:r>
              <a:rPr lang="en" sz="1400"/>
              <a:t>The art of assessing natural dangers and surviving harsh environments.</a:t>
            </a:r>
            <a:endParaRPr sz="1400"/>
          </a:p>
        </p:txBody>
      </p:sp>
      <p:sp>
        <p:nvSpPr>
          <p:cNvPr id="306" name="Google Shape;306;p37"/>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0" name="Shape 310"/>
        <p:cNvGrpSpPr/>
        <p:nvPr/>
      </p:nvGrpSpPr>
      <p:grpSpPr>
        <a:xfrm>
          <a:off x="0" y="0"/>
          <a:ext cx="0" cy="0"/>
          <a:chOff x="0" y="0"/>
          <a:chExt cx="0" cy="0"/>
        </a:xfrm>
      </p:grpSpPr>
      <p:sp>
        <p:nvSpPr>
          <p:cNvPr id="311" name="Google Shape;311;p38"/>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How to Craft</a:t>
            </a:r>
            <a:endParaRPr/>
          </a:p>
        </p:txBody>
      </p:sp>
      <p:sp>
        <p:nvSpPr>
          <p:cNvPr id="312" name="Google Shape;312;p38"/>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42900" lvl="0" marL="457200" rtl="0" algn="l">
              <a:spcBef>
                <a:spcPts val="600"/>
              </a:spcBef>
              <a:spcAft>
                <a:spcPts val="0"/>
              </a:spcAft>
              <a:buSzPts val="1800"/>
              <a:buChar char="✣"/>
            </a:pPr>
            <a:r>
              <a:rPr lang="en" sz="1800"/>
              <a:t>A character may craft any item they have the appropriate rank of skill, schematic/recipe, and required components for at events</a:t>
            </a:r>
            <a:endParaRPr sz="1800"/>
          </a:p>
          <a:p>
            <a:pPr indent="-342900" lvl="0" marL="457200" rtl="0" algn="l">
              <a:spcBef>
                <a:spcPts val="0"/>
              </a:spcBef>
              <a:spcAft>
                <a:spcPts val="0"/>
              </a:spcAft>
              <a:buSzPts val="1800"/>
              <a:buChar char="✣"/>
            </a:pPr>
            <a:r>
              <a:rPr lang="en" sz="1800"/>
              <a:t>The player must first check in with Logistics (or the plot marshal) to confirm they have the necessary skills/materials, then must spend the required time (as noted on the schematic) roleplaying the crafting of the desired item</a:t>
            </a:r>
            <a:endParaRPr sz="1800"/>
          </a:p>
          <a:p>
            <a:pPr indent="-342900" lvl="0" marL="457200" rtl="0" algn="l">
              <a:spcBef>
                <a:spcPts val="0"/>
              </a:spcBef>
              <a:spcAft>
                <a:spcPts val="0"/>
              </a:spcAft>
              <a:buSzPts val="1800"/>
              <a:buChar char="✣"/>
            </a:pPr>
            <a:r>
              <a:rPr lang="en" sz="1800"/>
              <a:t>Once the roleplay time is complete, the player returns to Logistics to exchange their component cards for a signed and stamped item card</a:t>
            </a:r>
            <a:endParaRPr sz="1800"/>
          </a:p>
        </p:txBody>
      </p:sp>
      <p:sp>
        <p:nvSpPr>
          <p:cNvPr id="313" name="Google Shape;313;p38"/>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7" name="Shape 317"/>
        <p:cNvGrpSpPr/>
        <p:nvPr/>
      </p:nvGrpSpPr>
      <p:grpSpPr>
        <a:xfrm>
          <a:off x="0" y="0"/>
          <a:ext cx="0" cy="0"/>
          <a:chOff x="0" y="0"/>
          <a:chExt cx="0" cy="0"/>
        </a:xfrm>
      </p:grpSpPr>
      <p:sp>
        <p:nvSpPr>
          <p:cNvPr id="318" name="Google Shape;318;p39"/>
          <p:cNvSpPr txBox="1"/>
          <p:nvPr>
            <p:ph type="title"/>
          </p:nvPr>
        </p:nvSpPr>
        <p:spPr>
          <a:xfrm>
            <a:off x="1272150" y="434575"/>
            <a:ext cx="65997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Consumables and Repair</a:t>
            </a:r>
            <a:endParaRPr/>
          </a:p>
        </p:txBody>
      </p:sp>
      <p:sp>
        <p:nvSpPr>
          <p:cNvPr id="319" name="Google Shape;319;p39"/>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42900" lvl="0" marL="457200" rtl="0" algn="l">
              <a:spcBef>
                <a:spcPts val="600"/>
              </a:spcBef>
              <a:spcAft>
                <a:spcPts val="0"/>
              </a:spcAft>
              <a:buSzPts val="1800"/>
              <a:buChar char="✣"/>
            </a:pPr>
            <a:r>
              <a:rPr lang="en" sz="1800"/>
              <a:t>Most items in the game have a limited duration of effectiveness/durability (noted in the item description and on the item card)</a:t>
            </a:r>
            <a:endParaRPr sz="1800"/>
          </a:p>
          <a:p>
            <a:pPr indent="-342900" lvl="0" marL="457200" rtl="0" algn="l">
              <a:spcBef>
                <a:spcPts val="0"/>
              </a:spcBef>
              <a:spcAft>
                <a:spcPts val="0"/>
              </a:spcAft>
              <a:buSzPts val="1800"/>
              <a:buChar char="✣"/>
            </a:pPr>
            <a:r>
              <a:rPr lang="en" sz="1800"/>
              <a:t>When the durability expires, consumable items (e.g. potions, rituals, chemicals) becomes inert and useless, and permanent objects (e.g. weapons, traps, armor) need to be repaired at an event before they can be used again</a:t>
            </a:r>
            <a:endParaRPr sz="1800"/>
          </a:p>
          <a:p>
            <a:pPr indent="-317500" lvl="1" marL="914400" rtl="0" algn="l">
              <a:spcBef>
                <a:spcPts val="0"/>
              </a:spcBef>
              <a:spcAft>
                <a:spcPts val="0"/>
              </a:spcAft>
              <a:buSzPts val="1400"/>
              <a:buChar char="⨳"/>
            </a:pPr>
            <a:r>
              <a:rPr lang="en" sz="1400"/>
              <a:t>Any character with a skill which allows them to repair items of the appropriate rank and category of the permanent item may spend half the normal crafting time and expend one generic component from the schematic to repair the item</a:t>
            </a:r>
            <a:endParaRPr sz="1400"/>
          </a:p>
        </p:txBody>
      </p:sp>
      <p:sp>
        <p:nvSpPr>
          <p:cNvPr id="320" name="Google Shape;320;p39"/>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513950" y="1583350"/>
            <a:ext cx="6116100" cy="1159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800"/>
              <a:t>Aurum Basics</a:t>
            </a:r>
            <a:endParaRPr sz="4800"/>
          </a:p>
        </p:txBody>
      </p:sp>
      <p:sp>
        <p:nvSpPr>
          <p:cNvPr id="64" name="Google Shape;64;p13"/>
          <p:cNvSpPr txBox="1"/>
          <p:nvPr>
            <p:ph idx="1" type="subTitle"/>
          </p:nvPr>
        </p:nvSpPr>
        <p:spPr>
          <a:xfrm>
            <a:off x="2919325" y="2687650"/>
            <a:ext cx="3305400" cy="78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Core Mechanics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4" name="Shape 324"/>
        <p:cNvGrpSpPr/>
        <p:nvPr/>
      </p:nvGrpSpPr>
      <p:grpSpPr>
        <a:xfrm>
          <a:off x="0" y="0"/>
          <a:ext cx="0" cy="0"/>
          <a:chOff x="0" y="0"/>
          <a:chExt cx="0" cy="0"/>
        </a:xfrm>
      </p:grpSpPr>
      <p:sp>
        <p:nvSpPr>
          <p:cNvPr id="325" name="Google Shape;325;p40"/>
          <p:cNvSpPr txBox="1"/>
          <p:nvPr>
            <p:ph type="title"/>
          </p:nvPr>
        </p:nvSpPr>
        <p:spPr>
          <a:xfrm>
            <a:off x="1272150" y="434575"/>
            <a:ext cx="65997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Between Event Actions</a:t>
            </a:r>
            <a:endParaRPr/>
          </a:p>
        </p:txBody>
      </p:sp>
      <p:sp>
        <p:nvSpPr>
          <p:cNvPr id="326" name="Google Shape;326;p40"/>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55600" lvl="0" marL="457200" marR="0" rtl="0" algn="l">
              <a:lnSpc>
                <a:spcPct val="100000"/>
              </a:lnSpc>
              <a:spcBef>
                <a:spcPts val="600"/>
              </a:spcBef>
              <a:spcAft>
                <a:spcPts val="0"/>
              </a:spcAft>
              <a:buClr>
                <a:srgbClr val="926940"/>
              </a:buClr>
              <a:buSzPts val="2000"/>
              <a:buFont typeface="Libre Baskerville"/>
              <a:buChar char="✣"/>
            </a:pPr>
            <a:r>
              <a:rPr lang="en" sz="2000"/>
              <a:t>After an event, players may submit to plot about an action their character wishes to take between events</a:t>
            </a:r>
            <a:r>
              <a:rPr lang="en" sz="2000"/>
              <a:t> for every event they attend</a:t>
            </a:r>
            <a:endParaRPr sz="2000"/>
          </a:p>
          <a:p>
            <a:pPr indent="-355600" lvl="0" marL="457200" marR="0" rtl="0" algn="l">
              <a:lnSpc>
                <a:spcPct val="100000"/>
              </a:lnSpc>
              <a:spcBef>
                <a:spcPts val="0"/>
              </a:spcBef>
              <a:spcAft>
                <a:spcPts val="0"/>
              </a:spcAft>
              <a:buSzPts val="2000"/>
              <a:buChar char="✣"/>
            </a:pPr>
            <a:r>
              <a:rPr lang="en" sz="2000"/>
              <a:t>These submissions are called “Story Development Actions”, or “SDAs” for short</a:t>
            </a:r>
            <a:endParaRPr sz="2000"/>
          </a:p>
          <a:p>
            <a:pPr indent="-355600" lvl="0" marL="457200" marR="0" rtl="0" algn="l">
              <a:lnSpc>
                <a:spcPct val="100000"/>
              </a:lnSpc>
              <a:spcBef>
                <a:spcPts val="0"/>
              </a:spcBef>
              <a:spcAft>
                <a:spcPts val="0"/>
              </a:spcAft>
              <a:buSzPts val="2000"/>
              <a:buChar char="✣"/>
            </a:pPr>
            <a:r>
              <a:rPr lang="en" sz="2000"/>
              <a:t>There are three categories of actions characters can perform between events:</a:t>
            </a:r>
            <a:endParaRPr sz="2000"/>
          </a:p>
          <a:p>
            <a:pPr indent="-342900" lvl="1" marL="914400" marR="0" rtl="0" algn="l">
              <a:lnSpc>
                <a:spcPct val="100000"/>
              </a:lnSpc>
              <a:spcBef>
                <a:spcPts val="0"/>
              </a:spcBef>
              <a:spcAft>
                <a:spcPts val="0"/>
              </a:spcAft>
              <a:buSzPts val="1800"/>
              <a:buChar char="⨳"/>
            </a:pPr>
            <a:r>
              <a:rPr lang="en" sz="1800"/>
              <a:t>Research Actions</a:t>
            </a:r>
            <a:endParaRPr sz="1800"/>
          </a:p>
          <a:p>
            <a:pPr indent="-342900" lvl="1" marL="914400" marR="0" rtl="0" algn="l">
              <a:lnSpc>
                <a:spcPct val="100000"/>
              </a:lnSpc>
              <a:spcBef>
                <a:spcPts val="0"/>
              </a:spcBef>
              <a:spcAft>
                <a:spcPts val="0"/>
              </a:spcAft>
              <a:buSzPts val="1800"/>
              <a:buChar char="⨳"/>
            </a:pPr>
            <a:r>
              <a:rPr lang="en" sz="1800"/>
              <a:t>Assist Actions</a:t>
            </a:r>
            <a:endParaRPr sz="1800"/>
          </a:p>
          <a:p>
            <a:pPr indent="-342900" lvl="1" marL="914400" marR="0" rtl="0" algn="l">
              <a:lnSpc>
                <a:spcPct val="100000"/>
              </a:lnSpc>
              <a:spcBef>
                <a:spcPts val="0"/>
              </a:spcBef>
              <a:spcAft>
                <a:spcPts val="0"/>
              </a:spcAft>
              <a:buSzPts val="1800"/>
              <a:buChar char="⨳"/>
            </a:pPr>
            <a:r>
              <a:rPr lang="en" sz="1800"/>
              <a:t>Trade Contact Correspondence</a:t>
            </a:r>
            <a:endParaRPr sz="1800"/>
          </a:p>
        </p:txBody>
      </p:sp>
      <p:sp>
        <p:nvSpPr>
          <p:cNvPr id="327" name="Google Shape;327;p40"/>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1" name="Shape 331"/>
        <p:cNvGrpSpPr/>
        <p:nvPr/>
      </p:nvGrpSpPr>
      <p:grpSpPr>
        <a:xfrm>
          <a:off x="0" y="0"/>
          <a:ext cx="0" cy="0"/>
          <a:chOff x="0" y="0"/>
          <a:chExt cx="0" cy="0"/>
        </a:xfrm>
      </p:grpSpPr>
      <p:sp>
        <p:nvSpPr>
          <p:cNvPr id="332" name="Google Shape;332;p41"/>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55600" lvl="0" marL="457200" marR="0" rtl="0" algn="l">
              <a:lnSpc>
                <a:spcPct val="100000"/>
              </a:lnSpc>
              <a:spcBef>
                <a:spcPts val="600"/>
              </a:spcBef>
              <a:spcAft>
                <a:spcPts val="0"/>
              </a:spcAft>
              <a:buClr>
                <a:srgbClr val="926940"/>
              </a:buClr>
              <a:buSzPts val="2000"/>
              <a:buFont typeface="Libre Baskerville"/>
              <a:buChar char="✣"/>
            </a:pPr>
            <a:r>
              <a:rPr lang="en" sz="2000"/>
              <a:t>Characters should select this action if they wish to perform any kind of investigative action towards their goals</a:t>
            </a:r>
            <a:endParaRPr sz="2000"/>
          </a:p>
          <a:p>
            <a:pPr indent="-355600" lvl="0" marL="457200" marR="0" rtl="0" algn="l">
              <a:lnSpc>
                <a:spcPct val="100000"/>
              </a:lnSpc>
              <a:spcBef>
                <a:spcPts val="0"/>
              </a:spcBef>
              <a:spcAft>
                <a:spcPts val="0"/>
              </a:spcAft>
              <a:buSzPts val="2000"/>
              <a:buChar char="✣"/>
            </a:pPr>
            <a:r>
              <a:rPr lang="en" sz="2000"/>
              <a:t>This can include, but is not limited to:</a:t>
            </a:r>
            <a:endParaRPr sz="2000"/>
          </a:p>
          <a:p>
            <a:pPr indent="-355600" lvl="1" marL="914400" marR="0" rtl="0" algn="l">
              <a:lnSpc>
                <a:spcPct val="100000"/>
              </a:lnSpc>
              <a:spcBef>
                <a:spcPts val="0"/>
              </a:spcBef>
              <a:spcAft>
                <a:spcPts val="0"/>
              </a:spcAft>
              <a:buSzPts val="2000"/>
              <a:buChar char="⨳"/>
            </a:pPr>
            <a:r>
              <a:rPr lang="en"/>
              <a:t>Following up on a plot lead to further a storyline</a:t>
            </a:r>
            <a:endParaRPr/>
          </a:p>
          <a:p>
            <a:pPr indent="-355600" lvl="1" marL="914400" marR="0" rtl="0" algn="l">
              <a:lnSpc>
                <a:spcPct val="100000"/>
              </a:lnSpc>
              <a:spcBef>
                <a:spcPts val="0"/>
              </a:spcBef>
              <a:spcAft>
                <a:spcPts val="0"/>
              </a:spcAft>
              <a:buSzPts val="2000"/>
              <a:buChar char="⨳"/>
            </a:pPr>
            <a:r>
              <a:rPr lang="en"/>
              <a:t>Roleplay towards unlocking Hidden Skills</a:t>
            </a:r>
            <a:endParaRPr/>
          </a:p>
          <a:p>
            <a:pPr indent="-355600" lvl="1" marL="914400" marR="0" rtl="0" algn="l">
              <a:lnSpc>
                <a:spcPct val="100000"/>
              </a:lnSpc>
              <a:spcBef>
                <a:spcPts val="0"/>
              </a:spcBef>
              <a:spcAft>
                <a:spcPts val="0"/>
              </a:spcAft>
              <a:buSzPts val="2000"/>
              <a:buChar char="⨳"/>
            </a:pPr>
            <a:r>
              <a:rPr lang="en"/>
              <a:t>Inventing or researching new items</a:t>
            </a:r>
            <a:endParaRPr/>
          </a:p>
          <a:p>
            <a:pPr indent="-355600" lvl="1" marL="914400" marR="0" rtl="0" algn="l">
              <a:lnSpc>
                <a:spcPct val="100000"/>
              </a:lnSpc>
              <a:spcBef>
                <a:spcPts val="0"/>
              </a:spcBef>
              <a:spcAft>
                <a:spcPts val="0"/>
              </a:spcAft>
              <a:buSzPts val="2000"/>
              <a:buChar char="⨳"/>
            </a:pPr>
            <a:r>
              <a:rPr lang="en"/>
              <a:t>Anything which does not fall under other actions</a:t>
            </a:r>
            <a:endParaRPr/>
          </a:p>
        </p:txBody>
      </p:sp>
      <p:sp>
        <p:nvSpPr>
          <p:cNvPr id="333" name="Google Shape;333;p41"/>
          <p:cNvSpPr txBox="1"/>
          <p:nvPr>
            <p:ph type="title"/>
          </p:nvPr>
        </p:nvSpPr>
        <p:spPr>
          <a:xfrm>
            <a:off x="1272150" y="434575"/>
            <a:ext cx="65997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Research Actions</a:t>
            </a:r>
            <a:endParaRPr/>
          </a:p>
        </p:txBody>
      </p:sp>
      <p:sp>
        <p:nvSpPr>
          <p:cNvPr id="334" name="Google Shape;334;p41"/>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8" name="Shape 338"/>
        <p:cNvGrpSpPr/>
        <p:nvPr/>
      </p:nvGrpSpPr>
      <p:grpSpPr>
        <a:xfrm>
          <a:off x="0" y="0"/>
          <a:ext cx="0" cy="0"/>
          <a:chOff x="0" y="0"/>
          <a:chExt cx="0" cy="0"/>
        </a:xfrm>
      </p:grpSpPr>
      <p:sp>
        <p:nvSpPr>
          <p:cNvPr id="339" name="Google Shape;339;p42"/>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55600" lvl="0" marL="457200" marR="0" rtl="0" algn="l">
              <a:lnSpc>
                <a:spcPct val="100000"/>
              </a:lnSpc>
              <a:spcBef>
                <a:spcPts val="600"/>
              </a:spcBef>
              <a:spcAft>
                <a:spcPts val="0"/>
              </a:spcAft>
              <a:buClr>
                <a:srgbClr val="926940"/>
              </a:buClr>
              <a:buSzPts val="2000"/>
              <a:buFont typeface="Libre Baskerville"/>
              <a:buChar char="✣"/>
            </a:pPr>
            <a:r>
              <a:rPr lang="en" sz="2000"/>
              <a:t>Research SDAs to invent new items generally require the character to have a skill which allows them to research or invent new items of that category</a:t>
            </a:r>
            <a:endParaRPr sz="2000"/>
          </a:p>
          <a:p>
            <a:pPr indent="-355600" lvl="0" marL="457200" marR="0" rtl="0" algn="l">
              <a:lnSpc>
                <a:spcPct val="100000"/>
              </a:lnSpc>
              <a:spcBef>
                <a:spcPts val="0"/>
              </a:spcBef>
              <a:spcAft>
                <a:spcPts val="0"/>
              </a:spcAft>
              <a:buSzPts val="2000"/>
              <a:buChar char="✣"/>
            </a:pPr>
            <a:r>
              <a:rPr lang="en" sz="2000"/>
              <a:t>However, characters without a relevant skill can still attempt to create or discover new items, but their attempts may be much more difficult to succeed (if at all possible), though players are always encouraged to make the attempt if they so desire</a:t>
            </a:r>
            <a:endParaRPr sz="2000"/>
          </a:p>
        </p:txBody>
      </p:sp>
      <p:sp>
        <p:nvSpPr>
          <p:cNvPr id="340" name="Google Shape;340;p42"/>
          <p:cNvSpPr txBox="1"/>
          <p:nvPr>
            <p:ph type="title"/>
          </p:nvPr>
        </p:nvSpPr>
        <p:spPr>
          <a:xfrm>
            <a:off x="1272150" y="434575"/>
            <a:ext cx="65997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More on Invention</a:t>
            </a:r>
            <a:endParaRPr/>
          </a:p>
        </p:txBody>
      </p:sp>
      <p:sp>
        <p:nvSpPr>
          <p:cNvPr id="341" name="Google Shape;341;p42"/>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5" name="Shape 345"/>
        <p:cNvGrpSpPr/>
        <p:nvPr/>
      </p:nvGrpSpPr>
      <p:grpSpPr>
        <a:xfrm>
          <a:off x="0" y="0"/>
          <a:ext cx="0" cy="0"/>
          <a:chOff x="0" y="0"/>
          <a:chExt cx="0" cy="0"/>
        </a:xfrm>
      </p:grpSpPr>
      <p:sp>
        <p:nvSpPr>
          <p:cNvPr id="346" name="Google Shape;346;p43"/>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55600" lvl="0" marL="457200" marR="0" rtl="0" algn="l">
              <a:lnSpc>
                <a:spcPct val="100000"/>
              </a:lnSpc>
              <a:spcBef>
                <a:spcPts val="600"/>
              </a:spcBef>
              <a:spcAft>
                <a:spcPts val="0"/>
              </a:spcAft>
              <a:buSzPts val="2000"/>
              <a:buChar char="✣"/>
            </a:pPr>
            <a:r>
              <a:rPr lang="en" sz="2000"/>
              <a:t>Characters who wish to aid another character in their Research Action may choose this option to apply a small bonus to the Researching character’s SDA roll</a:t>
            </a:r>
            <a:endParaRPr sz="2000"/>
          </a:p>
          <a:p>
            <a:pPr indent="-355600" lvl="0" marL="457200" marR="0" rtl="0" algn="l">
              <a:lnSpc>
                <a:spcPct val="100000"/>
              </a:lnSpc>
              <a:spcBef>
                <a:spcPts val="0"/>
              </a:spcBef>
              <a:spcAft>
                <a:spcPts val="0"/>
              </a:spcAft>
              <a:buSzPts val="2000"/>
              <a:buChar char="✣"/>
            </a:pPr>
            <a:r>
              <a:rPr lang="en" sz="2000"/>
              <a:t>Assisting characters do not necessarily have to have a related invention/research skill to Assist, though certain skills may provide a higher bonus if applicable</a:t>
            </a:r>
            <a:endParaRPr sz="2000"/>
          </a:p>
        </p:txBody>
      </p:sp>
      <p:sp>
        <p:nvSpPr>
          <p:cNvPr id="347" name="Google Shape;347;p43"/>
          <p:cNvSpPr txBox="1"/>
          <p:nvPr>
            <p:ph type="title"/>
          </p:nvPr>
        </p:nvSpPr>
        <p:spPr>
          <a:xfrm>
            <a:off x="1272150" y="434575"/>
            <a:ext cx="65997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Assist Actions</a:t>
            </a:r>
            <a:endParaRPr/>
          </a:p>
        </p:txBody>
      </p:sp>
      <p:sp>
        <p:nvSpPr>
          <p:cNvPr id="348" name="Google Shape;348;p43"/>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2" name="Shape 352"/>
        <p:cNvGrpSpPr/>
        <p:nvPr/>
      </p:nvGrpSpPr>
      <p:grpSpPr>
        <a:xfrm>
          <a:off x="0" y="0"/>
          <a:ext cx="0" cy="0"/>
          <a:chOff x="0" y="0"/>
          <a:chExt cx="0" cy="0"/>
        </a:xfrm>
      </p:grpSpPr>
      <p:sp>
        <p:nvSpPr>
          <p:cNvPr id="353" name="Google Shape;353;p44"/>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55600" lvl="0" marL="457200" marR="0" rtl="0" algn="l">
              <a:lnSpc>
                <a:spcPct val="100000"/>
              </a:lnSpc>
              <a:spcBef>
                <a:spcPts val="600"/>
              </a:spcBef>
              <a:spcAft>
                <a:spcPts val="0"/>
              </a:spcAft>
              <a:buSzPts val="2000"/>
              <a:buChar char="✣"/>
            </a:pPr>
            <a:r>
              <a:rPr lang="en" sz="2000"/>
              <a:t>Characters who have purchased one or more Trade Contacts may choose this option to have one of their Contacts perform an action on the player character’s behalf</a:t>
            </a:r>
            <a:endParaRPr sz="2000"/>
          </a:p>
          <a:p>
            <a:pPr indent="-355600" lvl="0" marL="457200" marR="0" rtl="0" algn="l">
              <a:lnSpc>
                <a:spcPct val="100000"/>
              </a:lnSpc>
              <a:spcBef>
                <a:spcPts val="0"/>
              </a:spcBef>
              <a:spcAft>
                <a:spcPts val="0"/>
              </a:spcAft>
              <a:buSzPts val="2000"/>
              <a:buChar char="✣"/>
            </a:pPr>
            <a:r>
              <a:rPr lang="en" sz="2000"/>
              <a:t>When utilized, this action will apply the relevant skills and bonuses of the Trade Contact to the SDA roll as opposed to the player character’s skills and bonuses (which may or may not provide a better or worse result, depending on the nature of the action!)</a:t>
            </a:r>
            <a:endParaRPr sz="2000"/>
          </a:p>
        </p:txBody>
      </p:sp>
      <p:sp>
        <p:nvSpPr>
          <p:cNvPr id="354" name="Google Shape;354;p44"/>
          <p:cNvSpPr txBox="1"/>
          <p:nvPr>
            <p:ph type="title"/>
          </p:nvPr>
        </p:nvSpPr>
        <p:spPr>
          <a:xfrm>
            <a:off x="1272150" y="434575"/>
            <a:ext cx="65997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Correspondence Actions</a:t>
            </a:r>
            <a:endParaRPr/>
          </a:p>
        </p:txBody>
      </p:sp>
      <p:sp>
        <p:nvSpPr>
          <p:cNvPr id="355" name="Google Shape;355;p44"/>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9" name="Shape 359"/>
        <p:cNvGrpSpPr/>
        <p:nvPr/>
      </p:nvGrpSpPr>
      <p:grpSpPr>
        <a:xfrm>
          <a:off x="0" y="0"/>
          <a:ext cx="0" cy="0"/>
          <a:chOff x="0" y="0"/>
          <a:chExt cx="0" cy="0"/>
        </a:xfrm>
      </p:grpSpPr>
      <p:sp>
        <p:nvSpPr>
          <p:cNvPr id="360" name="Google Shape;360;p45"/>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55600" lvl="0" marL="457200" marR="0" rtl="0" algn="l">
              <a:lnSpc>
                <a:spcPct val="100000"/>
              </a:lnSpc>
              <a:spcBef>
                <a:spcPts val="600"/>
              </a:spcBef>
              <a:spcAft>
                <a:spcPts val="0"/>
              </a:spcAft>
              <a:buSzPts val="2000"/>
              <a:buChar char="✣"/>
            </a:pPr>
            <a:r>
              <a:rPr lang="en" sz="2000"/>
              <a:t>Up to one week after the event, players may use the online SDA form to submit their desired actions</a:t>
            </a:r>
            <a:endParaRPr sz="2000"/>
          </a:p>
          <a:p>
            <a:pPr indent="-355600" lvl="0" marL="457200" marR="0" rtl="0" algn="l">
              <a:lnSpc>
                <a:spcPct val="100000"/>
              </a:lnSpc>
              <a:spcBef>
                <a:spcPts val="0"/>
              </a:spcBef>
              <a:spcAft>
                <a:spcPts val="0"/>
              </a:spcAft>
              <a:buSzPts val="2000"/>
              <a:buChar char="✣"/>
            </a:pPr>
            <a:r>
              <a:rPr lang="en" sz="2000"/>
              <a:t>Players should list all of the relevant skills and bonuses they believe apply to their desired action, as well as a description of their intended goal for the action</a:t>
            </a:r>
            <a:endParaRPr sz="2000"/>
          </a:p>
          <a:p>
            <a:pPr indent="-355600" lvl="0" marL="457200" marR="0" rtl="0" algn="l">
              <a:lnSpc>
                <a:spcPct val="100000"/>
              </a:lnSpc>
              <a:spcBef>
                <a:spcPts val="0"/>
              </a:spcBef>
              <a:spcAft>
                <a:spcPts val="0"/>
              </a:spcAft>
              <a:buSzPts val="2000"/>
              <a:buChar char="✣"/>
            </a:pPr>
            <a:r>
              <a:rPr lang="en" sz="2000"/>
              <a:t>Prior to the following event, the player should receive a response from Plot, detailing the result of their submitted action</a:t>
            </a:r>
            <a:endParaRPr sz="2000"/>
          </a:p>
        </p:txBody>
      </p:sp>
      <p:sp>
        <p:nvSpPr>
          <p:cNvPr id="361" name="Google Shape;361;p45"/>
          <p:cNvSpPr txBox="1"/>
          <p:nvPr>
            <p:ph type="title"/>
          </p:nvPr>
        </p:nvSpPr>
        <p:spPr>
          <a:xfrm>
            <a:off x="1272150" y="434575"/>
            <a:ext cx="65997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Submitting SDAs</a:t>
            </a:r>
            <a:endParaRPr/>
          </a:p>
        </p:txBody>
      </p:sp>
      <p:sp>
        <p:nvSpPr>
          <p:cNvPr id="362" name="Google Shape;362;p45"/>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6" name="Shape 366"/>
        <p:cNvGrpSpPr/>
        <p:nvPr/>
      </p:nvGrpSpPr>
      <p:grpSpPr>
        <a:xfrm>
          <a:off x="0" y="0"/>
          <a:ext cx="0" cy="0"/>
          <a:chOff x="0" y="0"/>
          <a:chExt cx="0" cy="0"/>
        </a:xfrm>
      </p:grpSpPr>
      <p:sp>
        <p:nvSpPr>
          <p:cNvPr id="367" name="Google Shape;367;p46"/>
          <p:cNvSpPr txBox="1"/>
          <p:nvPr>
            <p:ph type="ctrTitle"/>
          </p:nvPr>
        </p:nvSpPr>
        <p:spPr>
          <a:xfrm>
            <a:off x="1513950" y="1583350"/>
            <a:ext cx="6116100" cy="1159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800"/>
              <a:t>Combat</a:t>
            </a:r>
            <a:endParaRPr sz="4800"/>
          </a:p>
        </p:txBody>
      </p:sp>
      <p:sp>
        <p:nvSpPr>
          <p:cNvPr id="368" name="Google Shape;368;p46"/>
          <p:cNvSpPr txBox="1"/>
          <p:nvPr>
            <p:ph idx="1" type="subTitle"/>
          </p:nvPr>
        </p:nvSpPr>
        <p:spPr>
          <a:xfrm>
            <a:off x="2919325" y="2687650"/>
            <a:ext cx="3305400" cy="78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Basic Rules and Combat Safety</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2" name="Shape 372"/>
        <p:cNvGrpSpPr/>
        <p:nvPr/>
      </p:nvGrpSpPr>
      <p:grpSpPr>
        <a:xfrm>
          <a:off x="0" y="0"/>
          <a:ext cx="0" cy="0"/>
          <a:chOff x="0" y="0"/>
          <a:chExt cx="0" cy="0"/>
        </a:xfrm>
      </p:grpSpPr>
      <p:sp>
        <p:nvSpPr>
          <p:cNvPr id="373" name="Google Shape;373;p47"/>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42900" lvl="0" marL="457200" rtl="0" algn="l">
              <a:spcBef>
                <a:spcPts val="600"/>
              </a:spcBef>
              <a:spcAft>
                <a:spcPts val="0"/>
              </a:spcAft>
              <a:buSzPts val="1800"/>
              <a:buChar char="✣"/>
            </a:pPr>
            <a:r>
              <a:rPr lang="en" sz="1800"/>
              <a:t>Players in combat may </a:t>
            </a:r>
            <a:r>
              <a:rPr b="1" lang="en" sz="1800"/>
              <a:t>NEVER </a:t>
            </a:r>
            <a:r>
              <a:rPr lang="en" sz="1800"/>
              <a:t>make physical contact with another player without the use of approved, combat-safe weapons, foam darts, or bean bag “skill packets”</a:t>
            </a:r>
            <a:endParaRPr sz="1800"/>
          </a:p>
          <a:p>
            <a:pPr indent="-342900" lvl="0" marL="457200" rtl="0" algn="l">
              <a:spcBef>
                <a:spcPts val="0"/>
              </a:spcBef>
              <a:spcAft>
                <a:spcPts val="0"/>
              </a:spcAft>
              <a:buSzPts val="1800"/>
              <a:buChar char="✣"/>
            </a:pPr>
            <a:r>
              <a:rPr lang="en" sz="1800"/>
              <a:t>Players may </a:t>
            </a:r>
            <a:r>
              <a:rPr b="1" lang="en" sz="1800"/>
              <a:t>NEVER </a:t>
            </a:r>
            <a:r>
              <a:rPr lang="en" sz="1800"/>
              <a:t>grab onto another player’s weapons or costume in combat, and can never pin a players weapons/physreps with their own</a:t>
            </a:r>
            <a:endParaRPr sz="1800"/>
          </a:p>
          <a:p>
            <a:pPr indent="-342900" lvl="0" marL="457200" rtl="0" algn="l">
              <a:spcBef>
                <a:spcPts val="0"/>
              </a:spcBef>
              <a:spcAft>
                <a:spcPts val="0"/>
              </a:spcAft>
              <a:buSzPts val="1800"/>
              <a:buChar char="✣"/>
            </a:pPr>
            <a:r>
              <a:rPr lang="en" sz="1800"/>
              <a:t>Shields may </a:t>
            </a:r>
            <a:r>
              <a:rPr b="1" lang="en" sz="1800"/>
              <a:t>NEVER </a:t>
            </a:r>
            <a:r>
              <a:rPr lang="en" sz="1800"/>
              <a:t>be used to strike another player; shields may only be used to parry blows</a:t>
            </a:r>
            <a:endParaRPr sz="1800"/>
          </a:p>
          <a:p>
            <a:pPr indent="-342900" lvl="0" marL="457200" rtl="0" algn="l">
              <a:spcBef>
                <a:spcPts val="0"/>
              </a:spcBef>
              <a:spcAft>
                <a:spcPts val="0"/>
              </a:spcAft>
              <a:buSzPts val="1800"/>
              <a:buChar char="✣"/>
            </a:pPr>
            <a:r>
              <a:rPr lang="en" sz="1800"/>
              <a:t>The head, neck, hands, and groin are </a:t>
            </a:r>
            <a:r>
              <a:rPr b="1" lang="en" sz="1800"/>
              <a:t>NEVER </a:t>
            </a:r>
            <a:r>
              <a:rPr lang="en" sz="1800"/>
              <a:t>legal targets for combat, and strikes should be made to avoid even accidental contact with these areas</a:t>
            </a:r>
            <a:endParaRPr sz="1800"/>
          </a:p>
        </p:txBody>
      </p:sp>
      <p:sp>
        <p:nvSpPr>
          <p:cNvPr id="374" name="Google Shape;374;p47"/>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Basic Combat Safety</a:t>
            </a:r>
            <a:endParaRPr sz="3600"/>
          </a:p>
        </p:txBody>
      </p:sp>
      <p:sp>
        <p:nvSpPr>
          <p:cNvPr id="375" name="Google Shape;375;p47"/>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9" name="Shape 379"/>
        <p:cNvGrpSpPr/>
        <p:nvPr/>
      </p:nvGrpSpPr>
      <p:grpSpPr>
        <a:xfrm>
          <a:off x="0" y="0"/>
          <a:ext cx="0" cy="0"/>
          <a:chOff x="0" y="0"/>
          <a:chExt cx="0" cy="0"/>
        </a:xfrm>
      </p:grpSpPr>
      <p:sp>
        <p:nvSpPr>
          <p:cNvPr id="380" name="Google Shape;380;p48"/>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42900" lvl="0" marL="457200" rtl="0" algn="l">
              <a:spcBef>
                <a:spcPts val="600"/>
              </a:spcBef>
              <a:spcAft>
                <a:spcPts val="0"/>
              </a:spcAft>
              <a:buSzPts val="1800"/>
              <a:buChar char="✣"/>
            </a:pPr>
            <a:r>
              <a:rPr lang="en" sz="1800"/>
              <a:t>Weapons swings should cover no more than 180°, and no more than a combined 45° with the arm and 45° with the wrist</a:t>
            </a:r>
            <a:endParaRPr sz="1800"/>
          </a:p>
          <a:p>
            <a:pPr indent="-342900" lvl="0" marL="457200" rtl="0" algn="l">
              <a:spcBef>
                <a:spcPts val="0"/>
              </a:spcBef>
              <a:spcAft>
                <a:spcPts val="0"/>
              </a:spcAft>
              <a:buSzPts val="1800"/>
              <a:buChar char="✣"/>
            </a:pPr>
            <a:r>
              <a:rPr lang="en" sz="1800"/>
              <a:t>Thrusts can only be made with “boffer” weapons (</a:t>
            </a:r>
            <a:r>
              <a:rPr b="1" lang="en" sz="1800"/>
              <a:t>NEVER</a:t>
            </a:r>
            <a:r>
              <a:rPr lang="en" sz="1800"/>
              <a:t> latex); the arms should not lock when thrusting, and the backswing should </a:t>
            </a:r>
            <a:r>
              <a:rPr b="1" lang="en" sz="1800"/>
              <a:t>NEVER </a:t>
            </a:r>
            <a:r>
              <a:rPr lang="en" sz="1800"/>
              <a:t>extend beyond the torso</a:t>
            </a:r>
            <a:endParaRPr sz="1800"/>
          </a:p>
          <a:p>
            <a:pPr indent="-342900" lvl="0" marL="457200" rtl="0" algn="l">
              <a:spcBef>
                <a:spcPts val="0"/>
              </a:spcBef>
              <a:spcAft>
                <a:spcPts val="0"/>
              </a:spcAft>
              <a:buSzPts val="1800"/>
              <a:buChar char="✣"/>
            </a:pPr>
            <a:r>
              <a:rPr lang="en" sz="1800"/>
              <a:t>Weapons swings should be made no faster than around one swing per arm per second with only the </a:t>
            </a:r>
            <a:r>
              <a:rPr b="1" lang="en" sz="1800"/>
              <a:t>MINIMAL</a:t>
            </a:r>
            <a:r>
              <a:rPr lang="en" sz="1800"/>
              <a:t> force necessary to be detected by the other player</a:t>
            </a:r>
            <a:endParaRPr sz="1800"/>
          </a:p>
        </p:txBody>
      </p:sp>
      <p:sp>
        <p:nvSpPr>
          <p:cNvPr id="381" name="Google Shape;381;p48"/>
          <p:cNvSpPr txBox="1"/>
          <p:nvPr>
            <p:ph type="title"/>
          </p:nvPr>
        </p:nvSpPr>
        <p:spPr>
          <a:xfrm>
            <a:off x="740100" y="434575"/>
            <a:ext cx="76638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Basic Combat Safety (Cont’)</a:t>
            </a:r>
            <a:endParaRPr sz="3600"/>
          </a:p>
        </p:txBody>
      </p:sp>
      <p:sp>
        <p:nvSpPr>
          <p:cNvPr id="382" name="Google Shape;382;p48"/>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6" name="Shape 386"/>
        <p:cNvGrpSpPr/>
        <p:nvPr/>
      </p:nvGrpSpPr>
      <p:grpSpPr>
        <a:xfrm>
          <a:off x="0" y="0"/>
          <a:ext cx="0" cy="0"/>
          <a:chOff x="0" y="0"/>
          <a:chExt cx="0" cy="0"/>
        </a:xfrm>
      </p:grpSpPr>
      <p:sp>
        <p:nvSpPr>
          <p:cNvPr id="387" name="Google Shape;387;p49"/>
          <p:cNvSpPr txBox="1"/>
          <p:nvPr>
            <p:ph idx="1" type="body"/>
          </p:nvPr>
        </p:nvSpPr>
        <p:spPr>
          <a:xfrm>
            <a:off x="1396675" y="720000"/>
            <a:ext cx="6338700" cy="3703500"/>
          </a:xfrm>
          <a:prstGeom prst="rect">
            <a:avLst/>
          </a:prstGeom>
        </p:spPr>
        <p:txBody>
          <a:bodyPr anchorCtr="0" anchor="ctr" bIns="91425" lIns="91425" spcFirstLastPara="1" rIns="91425" wrap="square" tIns="91425">
            <a:noAutofit/>
          </a:bodyPr>
          <a:lstStyle/>
          <a:p>
            <a:pPr indent="0" lvl="0" marL="0" rtl="0" algn="ctr">
              <a:spcBef>
                <a:spcPts val="600"/>
              </a:spcBef>
              <a:spcAft>
                <a:spcPts val="0"/>
              </a:spcAft>
              <a:buNone/>
            </a:pPr>
            <a:r>
              <a:rPr b="1" lang="en" sz="3000"/>
              <a:t>NOTE:</a:t>
            </a:r>
            <a:r>
              <a:rPr lang="en" sz="3000"/>
              <a:t> </a:t>
            </a:r>
            <a:r>
              <a:rPr lang="en" sz="3000"/>
              <a:t>Combat Safety is taken </a:t>
            </a:r>
            <a:r>
              <a:rPr b="1" lang="en" sz="3000"/>
              <a:t>very </a:t>
            </a:r>
            <a:r>
              <a:rPr lang="en" sz="3000"/>
              <a:t>seriously, and any violations will be dealt with swiftly. Players who repeatedly violate combat safety rules should be reported immediately to staff—your safety is of the utmost importance!</a:t>
            </a:r>
            <a:endParaRPr sz="3000"/>
          </a:p>
        </p:txBody>
      </p:sp>
      <p:sp>
        <p:nvSpPr>
          <p:cNvPr id="388" name="Google Shape;388;p49"/>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4"/>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1800"/>
              <a:t>There are three main States of Play players or staff members may call at various times:</a:t>
            </a:r>
            <a:endParaRPr b="1" sz="3000"/>
          </a:p>
          <a:p>
            <a:pPr indent="-419100" lvl="0" marL="457200" rtl="0" algn="l">
              <a:spcBef>
                <a:spcPts val="600"/>
              </a:spcBef>
              <a:spcAft>
                <a:spcPts val="0"/>
              </a:spcAft>
              <a:buSzPts val="3000"/>
              <a:buAutoNum type="arabicPeriod"/>
            </a:pPr>
            <a:r>
              <a:rPr b="1" lang="en" sz="3000"/>
              <a:t>“Hold!”</a:t>
            </a:r>
            <a:endParaRPr b="1" sz="3000"/>
          </a:p>
          <a:p>
            <a:pPr indent="-419100" lvl="0" marL="457200" rtl="0" algn="l">
              <a:spcBef>
                <a:spcPts val="0"/>
              </a:spcBef>
              <a:spcAft>
                <a:spcPts val="0"/>
              </a:spcAft>
              <a:buSzPts val="3000"/>
              <a:buAutoNum type="arabicPeriod"/>
            </a:pPr>
            <a:r>
              <a:rPr b="1" lang="en" sz="3000"/>
              <a:t>“Scene!”</a:t>
            </a:r>
            <a:endParaRPr b="1" sz="3000"/>
          </a:p>
          <a:p>
            <a:pPr indent="-419100" lvl="0" marL="457200" rtl="0" algn="l">
              <a:spcBef>
                <a:spcPts val="0"/>
              </a:spcBef>
              <a:spcAft>
                <a:spcPts val="0"/>
              </a:spcAft>
              <a:buSzPts val="3000"/>
              <a:buAutoNum type="arabicPeriod"/>
            </a:pPr>
            <a:r>
              <a:rPr b="1" lang="en" sz="3000"/>
              <a:t>“Clarify!”</a:t>
            </a:r>
            <a:endParaRPr b="1" sz="3000"/>
          </a:p>
          <a:p>
            <a:pPr indent="0" lvl="0" marL="0" rtl="0" algn="l">
              <a:spcBef>
                <a:spcPts val="600"/>
              </a:spcBef>
              <a:spcAft>
                <a:spcPts val="0"/>
              </a:spcAft>
              <a:buNone/>
            </a:pPr>
            <a:r>
              <a:rPr lang="en" sz="1800"/>
              <a:t>After any of these states have been called, once the situation has resolved normal play can resume when one of the involved players announces “3, 2, 1, lay on!”.</a:t>
            </a:r>
            <a:endParaRPr b="1" sz="3000"/>
          </a:p>
        </p:txBody>
      </p:sp>
      <p:sp>
        <p:nvSpPr>
          <p:cNvPr id="70" name="Google Shape;70;p14"/>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States of Play</a:t>
            </a:r>
            <a:endParaRPr sz="3600"/>
          </a:p>
        </p:txBody>
      </p:sp>
      <p:sp>
        <p:nvSpPr>
          <p:cNvPr id="71" name="Google Shape;71;p14"/>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2" name="Shape 392"/>
        <p:cNvGrpSpPr/>
        <p:nvPr/>
      </p:nvGrpSpPr>
      <p:grpSpPr>
        <a:xfrm>
          <a:off x="0" y="0"/>
          <a:ext cx="0" cy="0"/>
          <a:chOff x="0" y="0"/>
          <a:chExt cx="0" cy="0"/>
        </a:xfrm>
      </p:grpSpPr>
      <p:sp>
        <p:nvSpPr>
          <p:cNvPr id="393" name="Google Shape;393;p50"/>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42900" lvl="0" marL="457200" marR="0" rtl="0" algn="l">
              <a:lnSpc>
                <a:spcPct val="100000"/>
              </a:lnSpc>
              <a:spcBef>
                <a:spcPts val="600"/>
              </a:spcBef>
              <a:spcAft>
                <a:spcPts val="0"/>
              </a:spcAft>
              <a:buClr>
                <a:srgbClr val="926940"/>
              </a:buClr>
              <a:buSzPts val="1800"/>
              <a:buFont typeface="Libre Baskerville"/>
              <a:buChar char="✣"/>
            </a:pPr>
            <a:r>
              <a:rPr lang="en" sz="1800"/>
              <a:t>If struck in a legal target area, the receiving player should roleplay having been struck in a safe, but flavorful manner (e.g. groaning in pain, stepping back, shouting in surprise, etc.)</a:t>
            </a:r>
            <a:endParaRPr sz="1800"/>
          </a:p>
          <a:p>
            <a:pPr indent="-342900" lvl="0" marL="457200" marR="0" rtl="0" algn="l">
              <a:lnSpc>
                <a:spcPct val="100000"/>
              </a:lnSpc>
              <a:spcBef>
                <a:spcPts val="0"/>
              </a:spcBef>
              <a:spcAft>
                <a:spcPts val="0"/>
              </a:spcAft>
              <a:buSzPts val="1800"/>
              <a:buChar char="✣"/>
            </a:pPr>
            <a:r>
              <a:rPr lang="en" sz="1800"/>
              <a:t>If a player deliberately blocks a strike with a weapon or shield, the strike is considered fully stopped even if the striking weapon glances off the blocking object and hits the target</a:t>
            </a:r>
            <a:endParaRPr sz="1800"/>
          </a:p>
          <a:p>
            <a:pPr indent="-342900" lvl="1" marL="914400" marR="0" rtl="0" algn="l">
              <a:lnSpc>
                <a:spcPct val="100000"/>
              </a:lnSpc>
              <a:spcBef>
                <a:spcPts val="0"/>
              </a:spcBef>
              <a:spcAft>
                <a:spcPts val="0"/>
              </a:spcAft>
              <a:buSzPts val="1800"/>
              <a:buChar char="⨳"/>
            </a:pPr>
            <a:r>
              <a:rPr lang="en" sz="1800"/>
              <a:t>Players may </a:t>
            </a:r>
            <a:r>
              <a:rPr b="1" lang="en" sz="1800"/>
              <a:t>NEVER</a:t>
            </a:r>
            <a:r>
              <a:rPr lang="en" sz="1800"/>
              <a:t> deliberately block with illegal target areas to avoid taking damage!</a:t>
            </a:r>
            <a:endParaRPr sz="1800"/>
          </a:p>
        </p:txBody>
      </p:sp>
      <p:sp>
        <p:nvSpPr>
          <p:cNvPr id="394" name="Google Shape;394;p50"/>
          <p:cNvSpPr txBox="1"/>
          <p:nvPr>
            <p:ph type="title"/>
          </p:nvPr>
        </p:nvSpPr>
        <p:spPr>
          <a:xfrm>
            <a:off x="740100" y="434575"/>
            <a:ext cx="76638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Taking Legal Hits</a:t>
            </a:r>
            <a:endParaRPr sz="3600"/>
          </a:p>
        </p:txBody>
      </p:sp>
      <p:sp>
        <p:nvSpPr>
          <p:cNvPr id="395" name="Google Shape;395;p50"/>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9" name="Shape 399"/>
        <p:cNvGrpSpPr/>
        <p:nvPr/>
      </p:nvGrpSpPr>
      <p:grpSpPr>
        <a:xfrm>
          <a:off x="0" y="0"/>
          <a:ext cx="0" cy="0"/>
          <a:chOff x="0" y="0"/>
          <a:chExt cx="0" cy="0"/>
        </a:xfrm>
      </p:grpSpPr>
      <p:sp>
        <p:nvSpPr>
          <p:cNvPr id="400" name="Google Shape;400;p51"/>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42900" lvl="0" marL="457200" rtl="0" algn="l">
              <a:spcBef>
                <a:spcPts val="600"/>
              </a:spcBef>
              <a:spcAft>
                <a:spcPts val="0"/>
              </a:spcAft>
              <a:buSzPts val="1800"/>
              <a:buChar char="✣"/>
            </a:pPr>
            <a:r>
              <a:rPr lang="en" sz="1800"/>
              <a:t>If a strike accidentally hits a non-legal target location, or it hit with too much force, the receiving player should not take the damage/effect, and let the striking player know they have hit an illegal target area so they can reassess their swings</a:t>
            </a:r>
            <a:endParaRPr sz="1800"/>
          </a:p>
          <a:p>
            <a:pPr indent="-330200" lvl="1" marL="914400" rtl="0" algn="l">
              <a:spcBef>
                <a:spcPts val="0"/>
              </a:spcBef>
              <a:spcAft>
                <a:spcPts val="0"/>
              </a:spcAft>
              <a:buSzPts val="1600"/>
              <a:buChar char="⨳"/>
            </a:pPr>
            <a:r>
              <a:rPr lang="en" sz="1600"/>
              <a:t>If a player is struck twice in an illegal target location from the same attacking player, they should clearly state “two strikes” and walk away from that player</a:t>
            </a:r>
            <a:endParaRPr sz="1600"/>
          </a:p>
          <a:p>
            <a:pPr indent="-330200" lvl="1" marL="914400" rtl="0" algn="l">
              <a:spcBef>
                <a:spcPts val="0"/>
              </a:spcBef>
              <a:spcAft>
                <a:spcPts val="0"/>
              </a:spcAft>
              <a:buSzPts val="1600"/>
              <a:buChar char="⨳"/>
            </a:pPr>
            <a:r>
              <a:rPr lang="en" sz="1600"/>
              <a:t>The offending player then cannot re-engage in combat with the struck character for the remainder of the encounter</a:t>
            </a:r>
            <a:endParaRPr sz="1600"/>
          </a:p>
        </p:txBody>
      </p:sp>
      <p:sp>
        <p:nvSpPr>
          <p:cNvPr id="401" name="Google Shape;401;p51"/>
          <p:cNvSpPr txBox="1"/>
          <p:nvPr>
            <p:ph type="title"/>
          </p:nvPr>
        </p:nvSpPr>
        <p:spPr>
          <a:xfrm>
            <a:off x="740100" y="434575"/>
            <a:ext cx="76638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Taking Illegal Hits</a:t>
            </a:r>
            <a:endParaRPr sz="3600"/>
          </a:p>
        </p:txBody>
      </p:sp>
      <p:sp>
        <p:nvSpPr>
          <p:cNvPr id="402" name="Google Shape;402;p51"/>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6" name="Shape 406"/>
        <p:cNvGrpSpPr/>
        <p:nvPr/>
      </p:nvGrpSpPr>
      <p:grpSpPr>
        <a:xfrm>
          <a:off x="0" y="0"/>
          <a:ext cx="0" cy="0"/>
          <a:chOff x="0" y="0"/>
          <a:chExt cx="0" cy="0"/>
        </a:xfrm>
      </p:grpSpPr>
      <p:sp>
        <p:nvSpPr>
          <p:cNvPr id="407" name="Google Shape;407;p52"/>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42900" lvl="0" marL="457200" marR="0" rtl="0" algn="l">
              <a:lnSpc>
                <a:spcPct val="100000"/>
              </a:lnSpc>
              <a:spcBef>
                <a:spcPts val="600"/>
              </a:spcBef>
              <a:spcAft>
                <a:spcPts val="0"/>
              </a:spcAft>
              <a:buClr>
                <a:srgbClr val="926940"/>
              </a:buClr>
              <a:buSzPts val="1800"/>
              <a:buFont typeface="Libre Baskerville"/>
              <a:buChar char="✣"/>
            </a:pPr>
            <a:r>
              <a:rPr lang="en" sz="1800"/>
              <a:t>Some players may require OOG assistive devices (e.g. wheelchairs, canes, hearing aids, etc.), or choose to use such devices as in-character props</a:t>
            </a:r>
            <a:endParaRPr sz="1800"/>
          </a:p>
          <a:p>
            <a:pPr indent="-342900" lvl="0" marL="457200" marR="0" rtl="0" algn="l">
              <a:lnSpc>
                <a:spcPct val="100000"/>
              </a:lnSpc>
              <a:spcBef>
                <a:spcPts val="0"/>
              </a:spcBef>
              <a:spcAft>
                <a:spcPts val="0"/>
              </a:spcAft>
              <a:buSzPts val="1800"/>
              <a:buChar char="✣"/>
            </a:pPr>
            <a:r>
              <a:rPr lang="en" sz="1800"/>
              <a:t>It is up to the player to decide if their devices are OOG-only and not part of the character, or if they exist for use in-character as well</a:t>
            </a:r>
            <a:endParaRPr sz="1800"/>
          </a:p>
          <a:p>
            <a:pPr indent="-342900" lvl="0" marL="457200" marR="0" rtl="0" algn="l">
              <a:lnSpc>
                <a:spcPct val="100000"/>
              </a:lnSpc>
              <a:spcBef>
                <a:spcPts val="0"/>
              </a:spcBef>
              <a:spcAft>
                <a:spcPts val="0"/>
              </a:spcAft>
              <a:buSzPts val="1800"/>
              <a:buChar char="✣"/>
            </a:pPr>
            <a:r>
              <a:rPr lang="en" sz="1800"/>
              <a:t>Regardless of OOG or IG status, these devices are </a:t>
            </a:r>
            <a:r>
              <a:rPr b="1" lang="en" sz="1800"/>
              <a:t>NEVER</a:t>
            </a:r>
            <a:r>
              <a:rPr lang="en" sz="1800"/>
              <a:t> legal combat targets and should not be struck or touched in combat</a:t>
            </a:r>
            <a:endParaRPr sz="1800"/>
          </a:p>
          <a:p>
            <a:pPr indent="-342900" lvl="0" marL="457200" marR="0" rtl="0" algn="l">
              <a:lnSpc>
                <a:spcPct val="100000"/>
              </a:lnSpc>
              <a:spcBef>
                <a:spcPts val="0"/>
              </a:spcBef>
              <a:spcAft>
                <a:spcPts val="0"/>
              </a:spcAft>
              <a:buSzPts val="1800"/>
              <a:buChar char="✣"/>
            </a:pPr>
            <a:r>
              <a:rPr lang="en" sz="1800"/>
              <a:t>Violations involving assistive devices follow the same “two strikes” rule of other illegal target areas</a:t>
            </a:r>
            <a:endParaRPr sz="1800"/>
          </a:p>
        </p:txBody>
      </p:sp>
      <p:sp>
        <p:nvSpPr>
          <p:cNvPr id="408" name="Google Shape;408;p52"/>
          <p:cNvSpPr txBox="1"/>
          <p:nvPr>
            <p:ph type="title"/>
          </p:nvPr>
        </p:nvSpPr>
        <p:spPr>
          <a:xfrm>
            <a:off x="740100" y="434575"/>
            <a:ext cx="76638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Assistive Devices</a:t>
            </a:r>
            <a:endParaRPr sz="3600"/>
          </a:p>
        </p:txBody>
      </p:sp>
      <p:sp>
        <p:nvSpPr>
          <p:cNvPr id="409" name="Google Shape;409;p52"/>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3" name="Shape 413"/>
        <p:cNvGrpSpPr/>
        <p:nvPr/>
      </p:nvGrpSpPr>
      <p:grpSpPr>
        <a:xfrm>
          <a:off x="0" y="0"/>
          <a:ext cx="0" cy="0"/>
          <a:chOff x="0" y="0"/>
          <a:chExt cx="0" cy="0"/>
        </a:xfrm>
      </p:grpSpPr>
      <p:sp>
        <p:nvSpPr>
          <p:cNvPr id="414" name="Google Shape;414;p53"/>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0" lvl="0" marL="0" marR="0" rtl="0" algn="l">
              <a:lnSpc>
                <a:spcPct val="100000"/>
              </a:lnSpc>
              <a:spcBef>
                <a:spcPts val="600"/>
              </a:spcBef>
              <a:spcAft>
                <a:spcPts val="0"/>
              </a:spcAft>
              <a:buNone/>
            </a:pPr>
            <a:r>
              <a:rPr lang="en" sz="1800"/>
              <a:t>Some players may chose to be Non-Combat for OOG medical/safety reasons, and have special rules for combat (and will be identifiable by an orange headband with “Non-Combat” clearly written on the headband):</a:t>
            </a:r>
            <a:endParaRPr sz="1800"/>
          </a:p>
          <a:p>
            <a:pPr indent="-342900" lvl="0" marL="457200" marR="0" rtl="0" algn="l">
              <a:lnSpc>
                <a:spcPct val="100000"/>
              </a:lnSpc>
              <a:spcBef>
                <a:spcPts val="600"/>
              </a:spcBef>
              <a:spcAft>
                <a:spcPts val="0"/>
              </a:spcAft>
              <a:buSzPts val="1800"/>
              <a:buChar char="✣"/>
            </a:pPr>
            <a:r>
              <a:rPr lang="en" sz="1800"/>
              <a:t>They must stay at least 5 feet away from combat-active characters engaged in combat</a:t>
            </a:r>
            <a:endParaRPr sz="1800"/>
          </a:p>
          <a:p>
            <a:pPr indent="-342900" lvl="0" marL="457200" marR="0" rtl="0" algn="l">
              <a:lnSpc>
                <a:spcPct val="100000"/>
              </a:lnSpc>
              <a:spcBef>
                <a:spcPts val="0"/>
              </a:spcBef>
              <a:spcAft>
                <a:spcPts val="0"/>
              </a:spcAft>
              <a:buSzPts val="1800"/>
              <a:buChar char="✣"/>
            </a:pPr>
            <a:r>
              <a:rPr lang="en" sz="1800"/>
              <a:t>They can never bear or swing melee weapons/shield; however, they may use firearms or utilize skill packets</a:t>
            </a:r>
            <a:endParaRPr sz="1800"/>
          </a:p>
          <a:p>
            <a:pPr indent="-342900" lvl="0" marL="457200" marR="0" rtl="0" algn="l">
              <a:lnSpc>
                <a:spcPct val="100000"/>
              </a:lnSpc>
              <a:spcBef>
                <a:spcPts val="0"/>
              </a:spcBef>
              <a:spcAft>
                <a:spcPts val="0"/>
              </a:spcAft>
              <a:buSzPts val="1800"/>
              <a:buChar char="✣"/>
            </a:pPr>
            <a:r>
              <a:rPr lang="en" sz="1800"/>
              <a:t>They can </a:t>
            </a:r>
            <a:r>
              <a:rPr b="1" lang="en" sz="1800"/>
              <a:t>NEVER</a:t>
            </a:r>
            <a:r>
              <a:rPr lang="en" sz="1800"/>
              <a:t> be struck with melee attacks, but may be hit with foam darts or skill packets</a:t>
            </a:r>
            <a:endParaRPr sz="1800"/>
          </a:p>
        </p:txBody>
      </p:sp>
      <p:sp>
        <p:nvSpPr>
          <p:cNvPr id="415" name="Google Shape;415;p53"/>
          <p:cNvSpPr txBox="1"/>
          <p:nvPr>
            <p:ph type="title"/>
          </p:nvPr>
        </p:nvSpPr>
        <p:spPr>
          <a:xfrm>
            <a:off x="740100" y="434575"/>
            <a:ext cx="76638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Non-Combat Players</a:t>
            </a:r>
            <a:endParaRPr sz="3600"/>
          </a:p>
        </p:txBody>
      </p:sp>
      <p:sp>
        <p:nvSpPr>
          <p:cNvPr id="416" name="Google Shape;416;p53"/>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0" name="Shape 420"/>
        <p:cNvGrpSpPr/>
        <p:nvPr/>
      </p:nvGrpSpPr>
      <p:grpSpPr>
        <a:xfrm>
          <a:off x="0" y="0"/>
          <a:ext cx="0" cy="0"/>
          <a:chOff x="0" y="0"/>
          <a:chExt cx="0" cy="0"/>
        </a:xfrm>
      </p:grpSpPr>
      <p:sp>
        <p:nvSpPr>
          <p:cNvPr id="421" name="Google Shape;421;p54"/>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42900" lvl="0" marL="457200" marR="0" rtl="0" algn="l">
              <a:lnSpc>
                <a:spcPct val="100000"/>
              </a:lnSpc>
              <a:spcBef>
                <a:spcPts val="600"/>
              </a:spcBef>
              <a:spcAft>
                <a:spcPts val="0"/>
              </a:spcAft>
              <a:buSzPts val="1800"/>
              <a:buChar char="✣"/>
            </a:pPr>
            <a:r>
              <a:rPr lang="en" sz="1800"/>
              <a:t>Combat-active characters may “attack” them by standing within weapon’s reach and stating “I strike you” or similar as relevant to their intended attack</a:t>
            </a:r>
            <a:endParaRPr sz="1800"/>
          </a:p>
          <a:p>
            <a:pPr indent="-342900" lvl="1" marL="914400" marR="0" rtl="0" algn="l">
              <a:lnSpc>
                <a:spcPct val="100000"/>
              </a:lnSpc>
              <a:spcBef>
                <a:spcPts val="0"/>
              </a:spcBef>
              <a:spcAft>
                <a:spcPts val="0"/>
              </a:spcAft>
              <a:buSzPts val="1800"/>
              <a:buChar char="⨳"/>
            </a:pPr>
            <a:r>
              <a:rPr lang="en" sz="1800"/>
              <a:t>The Non-Combat character can call relevant defenses as they are able until the attacker stops or they run out of defenses</a:t>
            </a:r>
            <a:endParaRPr sz="1800"/>
          </a:p>
          <a:p>
            <a:pPr indent="-342900" lvl="1" marL="914400" marR="0" rtl="0" algn="l">
              <a:lnSpc>
                <a:spcPct val="100000"/>
              </a:lnSpc>
              <a:spcBef>
                <a:spcPts val="0"/>
              </a:spcBef>
              <a:spcAft>
                <a:spcPts val="0"/>
              </a:spcAft>
              <a:buSzPts val="1800"/>
              <a:buChar char="⨳"/>
            </a:pPr>
            <a:r>
              <a:rPr lang="en" sz="1800"/>
              <a:t>The Non-Combat character will then state “I’m Injured” and place their hands above their head to signal beginning their normal Death Count</a:t>
            </a:r>
            <a:endParaRPr sz="1800"/>
          </a:p>
          <a:p>
            <a:pPr indent="-342900" lvl="0" marL="457200" marR="0" rtl="0" algn="l">
              <a:lnSpc>
                <a:spcPct val="100000"/>
              </a:lnSpc>
              <a:spcBef>
                <a:spcPts val="0"/>
              </a:spcBef>
              <a:spcAft>
                <a:spcPts val="0"/>
              </a:spcAft>
              <a:buSzPts val="1800"/>
              <a:buChar char="✣"/>
            </a:pPr>
            <a:r>
              <a:rPr lang="en" sz="1800"/>
              <a:t>Combat-active characters may then approach into weapon’s reach to verbally apply medical skills</a:t>
            </a:r>
            <a:endParaRPr sz="1800"/>
          </a:p>
        </p:txBody>
      </p:sp>
      <p:sp>
        <p:nvSpPr>
          <p:cNvPr id="422" name="Google Shape;422;p54"/>
          <p:cNvSpPr txBox="1"/>
          <p:nvPr>
            <p:ph type="title"/>
          </p:nvPr>
        </p:nvSpPr>
        <p:spPr>
          <a:xfrm>
            <a:off x="740100" y="434575"/>
            <a:ext cx="76638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Non-Combat Players (Cont’)</a:t>
            </a:r>
            <a:endParaRPr sz="3600"/>
          </a:p>
        </p:txBody>
      </p:sp>
      <p:sp>
        <p:nvSpPr>
          <p:cNvPr id="423" name="Google Shape;423;p54"/>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7" name="Shape 427"/>
        <p:cNvGrpSpPr/>
        <p:nvPr/>
      </p:nvGrpSpPr>
      <p:grpSpPr>
        <a:xfrm>
          <a:off x="0" y="0"/>
          <a:ext cx="0" cy="0"/>
          <a:chOff x="0" y="0"/>
          <a:chExt cx="0" cy="0"/>
        </a:xfrm>
      </p:grpSpPr>
      <p:sp>
        <p:nvSpPr>
          <p:cNvPr id="428" name="Google Shape;428;p55"/>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42900" lvl="0" marL="457200" marR="0" rtl="0" algn="l">
              <a:lnSpc>
                <a:spcPct val="100000"/>
              </a:lnSpc>
              <a:spcBef>
                <a:spcPts val="600"/>
              </a:spcBef>
              <a:spcAft>
                <a:spcPts val="0"/>
              </a:spcAft>
              <a:buSzPts val="1800"/>
              <a:buChar char="✣"/>
            </a:pPr>
            <a:r>
              <a:rPr lang="en" sz="1800"/>
              <a:t>Certain skills allow characters to make attacks with Unarmed Attack Boffers, which represent either fists or claws</a:t>
            </a:r>
            <a:endParaRPr sz="1800"/>
          </a:p>
          <a:p>
            <a:pPr indent="-342900" lvl="0" marL="457200" marR="0" rtl="0" algn="l">
              <a:lnSpc>
                <a:spcPct val="100000"/>
              </a:lnSpc>
              <a:spcBef>
                <a:spcPts val="0"/>
              </a:spcBef>
              <a:spcAft>
                <a:spcPts val="0"/>
              </a:spcAft>
              <a:buSzPts val="1800"/>
              <a:buChar char="✣"/>
            </a:pPr>
            <a:r>
              <a:rPr lang="en" sz="1800"/>
              <a:t>Unarmed Attacks normally do not deal damage directly, and cannot successfully block weapon strikes and the character will take the damage</a:t>
            </a:r>
            <a:endParaRPr sz="1800"/>
          </a:p>
          <a:p>
            <a:pPr indent="-342900" lvl="0" marL="457200" marR="0" rtl="0" algn="l">
              <a:lnSpc>
                <a:spcPct val="100000"/>
              </a:lnSpc>
              <a:spcBef>
                <a:spcPts val="0"/>
              </a:spcBef>
              <a:spcAft>
                <a:spcPts val="0"/>
              </a:spcAft>
              <a:buSzPts val="1800"/>
              <a:buChar char="✣"/>
            </a:pPr>
            <a:r>
              <a:rPr lang="en" sz="1800"/>
              <a:t>If striking the torso, Unarmed Attacks will cause the target to take one step back per strike; strikes to the limbs will have no effect unless an accompanying skill is also called</a:t>
            </a:r>
            <a:endParaRPr sz="1800"/>
          </a:p>
          <a:p>
            <a:pPr indent="-330200" lvl="1" marL="914400" marR="0" rtl="0" algn="l">
              <a:lnSpc>
                <a:spcPct val="100000"/>
              </a:lnSpc>
              <a:spcBef>
                <a:spcPts val="0"/>
              </a:spcBef>
              <a:spcAft>
                <a:spcPts val="0"/>
              </a:spcAft>
              <a:buSzPts val="1600"/>
              <a:buChar char="⨳"/>
            </a:pPr>
            <a:r>
              <a:rPr b="1" lang="en" sz="1600"/>
              <a:t>Note:</a:t>
            </a:r>
            <a:r>
              <a:rPr lang="en" sz="1600"/>
              <a:t> The </a:t>
            </a:r>
            <a:r>
              <a:rPr i="1" lang="en" sz="1600"/>
              <a:t>Trip </a:t>
            </a:r>
            <a:r>
              <a:rPr lang="en" sz="1600"/>
              <a:t>and </a:t>
            </a:r>
            <a:r>
              <a:rPr i="1" lang="en" sz="1600"/>
              <a:t>Disarm </a:t>
            </a:r>
            <a:r>
              <a:rPr lang="en" sz="1600"/>
              <a:t>skills may be combined with Unarmed Attacks</a:t>
            </a:r>
            <a:endParaRPr sz="1600"/>
          </a:p>
        </p:txBody>
      </p:sp>
      <p:sp>
        <p:nvSpPr>
          <p:cNvPr id="429" name="Google Shape;429;p55"/>
          <p:cNvSpPr txBox="1"/>
          <p:nvPr>
            <p:ph type="title"/>
          </p:nvPr>
        </p:nvSpPr>
        <p:spPr>
          <a:xfrm>
            <a:off x="740100" y="434575"/>
            <a:ext cx="76638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Unarmed Combat</a:t>
            </a:r>
            <a:endParaRPr sz="3600"/>
          </a:p>
        </p:txBody>
      </p:sp>
      <p:sp>
        <p:nvSpPr>
          <p:cNvPr id="430" name="Google Shape;430;p55"/>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4" name="Shape 434"/>
        <p:cNvGrpSpPr/>
        <p:nvPr/>
      </p:nvGrpSpPr>
      <p:grpSpPr>
        <a:xfrm>
          <a:off x="0" y="0"/>
          <a:ext cx="0" cy="0"/>
          <a:chOff x="0" y="0"/>
          <a:chExt cx="0" cy="0"/>
        </a:xfrm>
      </p:grpSpPr>
      <p:sp>
        <p:nvSpPr>
          <p:cNvPr id="435" name="Google Shape;435;p56"/>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42900" lvl="0" marL="457200" rtl="0" algn="l">
              <a:spcBef>
                <a:spcPts val="600"/>
              </a:spcBef>
              <a:spcAft>
                <a:spcPts val="0"/>
              </a:spcAft>
              <a:buSzPts val="1800"/>
              <a:buChar char="✣"/>
            </a:pPr>
            <a:r>
              <a:rPr lang="en" sz="1800"/>
              <a:t>Attacks which affect an area rather than a single target cause damage in the following pattern:</a:t>
            </a:r>
            <a:endParaRPr sz="1800"/>
          </a:p>
          <a:p>
            <a:pPr indent="-342900" lvl="0" marL="457200" rtl="0" algn="l">
              <a:spcBef>
                <a:spcPts val="0"/>
              </a:spcBef>
              <a:spcAft>
                <a:spcPts val="0"/>
              </a:spcAft>
              <a:buSzPts val="1800"/>
              <a:buChar char="✣"/>
            </a:pPr>
            <a:r>
              <a:rPr lang="en" sz="1800"/>
              <a:t>The Primary Target (PT) and any </a:t>
            </a:r>
            <a:r>
              <a:rPr lang="en" sz="1800"/>
              <a:t>Secondary Targets (STs) within arms’ reach in front of or behind the PT </a:t>
            </a:r>
            <a:r>
              <a:rPr lang="en" sz="1800"/>
              <a:t>will take the effect to the Torso</a:t>
            </a:r>
            <a:endParaRPr sz="1800"/>
          </a:p>
          <a:p>
            <a:pPr indent="-342900" lvl="0" marL="457200" rtl="0" algn="l">
              <a:spcBef>
                <a:spcPts val="0"/>
              </a:spcBef>
              <a:spcAft>
                <a:spcPts val="0"/>
              </a:spcAft>
              <a:buSzPts val="1800"/>
              <a:buChar char="✣"/>
            </a:pPr>
            <a:r>
              <a:rPr lang="en" sz="1800"/>
              <a:t>STs within arm’s reach to the left or right of the PT will take the effect to one limb on the side facing the PT (typically the arm)</a:t>
            </a:r>
            <a:endParaRPr sz="1800"/>
          </a:p>
          <a:p>
            <a:pPr indent="-342900" lvl="0" marL="457200" rtl="0" algn="l">
              <a:spcBef>
                <a:spcPts val="0"/>
              </a:spcBef>
              <a:spcAft>
                <a:spcPts val="0"/>
              </a:spcAft>
              <a:buSzPts val="1800"/>
              <a:buChar char="✣"/>
            </a:pPr>
            <a:r>
              <a:rPr lang="en" sz="1800"/>
              <a:t>STs diagonal to the PT by default are considered either in front of or behind the PT, but a marshal may rule alternatively at their discretion</a:t>
            </a:r>
            <a:endParaRPr sz="1800"/>
          </a:p>
        </p:txBody>
      </p:sp>
      <p:sp>
        <p:nvSpPr>
          <p:cNvPr id="436" name="Google Shape;436;p56"/>
          <p:cNvSpPr txBox="1"/>
          <p:nvPr>
            <p:ph type="title"/>
          </p:nvPr>
        </p:nvSpPr>
        <p:spPr>
          <a:xfrm>
            <a:off x="1413300" y="434575"/>
            <a:ext cx="63174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Area of Effect Attacks</a:t>
            </a:r>
            <a:endParaRPr sz="3600"/>
          </a:p>
        </p:txBody>
      </p:sp>
      <p:sp>
        <p:nvSpPr>
          <p:cNvPr id="437" name="Google Shape;437;p56"/>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1" name="Shape 441"/>
        <p:cNvGrpSpPr/>
        <p:nvPr/>
      </p:nvGrpSpPr>
      <p:grpSpPr>
        <a:xfrm>
          <a:off x="0" y="0"/>
          <a:ext cx="0" cy="0"/>
          <a:chOff x="0" y="0"/>
          <a:chExt cx="0" cy="0"/>
        </a:xfrm>
      </p:grpSpPr>
      <p:sp>
        <p:nvSpPr>
          <p:cNvPr id="442" name="Google Shape;442;p57"/>
          <p:cNvSpPr txBox="1"/>
          <p:nvPr>
            <p:ph idx="1" type="body"/>
          </p:nvPr>
        </p:nvSpPr>
        <p:spPr>
          <a:xfrm>
            <a:off x="457200" y="4406309"/>
            <a:ext cx="8229600" cy="519600"/>
          </a:xfrm>
          <a:prstGeom prst="rect">
            <a:avLst/>
          </a:prstGeom>
        </p:spPr>
        <p:txBody>
          <a:bodyPr anchorCtr="0" anchor="t" bIns="91425" lIns="91425" spcFirstLastPara="1" rIns="91425" wrap="square" tIns="91425">
            <a:noAutofit/>
          </a:bodyPr>
          <a:lstStyle/>
          <a:p>
            <a:pPr indent="0" lvl="0" marL="0" rtl="0" algn="ctr">
              <a:spcBef>
                <a:spcPts val="360"/>
              </a:spcBef>
              <a:spcAft>
                <a:spcPts val="0"/>
              </a:spcAft>
              <a:buNone/>
            </a:pPr>
            <a:r>
              <a:rPr lang="en" sz="2400"/>
              <a:t>Area of Effect Torso Damage Pattern</a:t>
            </a:r>
            <a:endParaRPr sz="2400"/>
          </a:p>
        </p:txBody>
      </p:sp>
      <p:sp>
        <p:nvSpPr>
          <p:cNvPr id="443" name="Google Shape;443;p57"/>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graphicFrame>
        <p:nvGraphicFramePr>
          <p:cNvPr id="444" name="Google Shape;444;p57"/>
          <p:cNvGraphicFramePr/>
          <p:nvPr/>
        </p:nvGraphicFramePr>
        <p:xfrm>
          <a:off x="1697850" y="583425"/>
          <a:ext cx="3000000" cy="3000000"/>
        </p:xfrm>
        <a:graphic>
          <a:graphicData uri="http://schemas.openxmlformats.org/drawingml/2006/table">
            <a:tbl>
              <a:tblPr>
                <a:noFill/>
                <a:tableStyleId>{878D3501-D0BC-46A3-A94D-BB99669CA5F7}</a:tableStyleId>
              </a:tblPr>
              <a:tblGrid>
                <a:gridCol w="1862375"/>
                <a:gridCol w="1862375"/>
                <a:gridCol w="1862375"/>
              </a:tblGrid>
              <a:tr h="1070375">
                <a:tc>
                  <a:txBody>
                    <a:bodyPr/>
                    <a:lstStyle/>
                    <a:p>
                      <a:pPr indent="0" lvl="0" marL="0" rtl="0" algn="ctr">
                        <a:spcBef>
                          <a:spcPts val="0"/>
                        </a:spcBef>
                        <a:spcAft>
                          <a:spcPts val="0"/>
                        </a:spcAft>
                        <a:buNone/>
                      </a:pPr>
                      <a:r>
                        <a:rPr b="1" i="1" lang="en" sz="1800">
                          <a:solidFill>
                            <a:schemeClr val="dk1"/>
                          </a:solidFill>
                          <a:latin typeface="Libre Baskerville"/>
                          <a:ea typeface="Libre Baskerville"/>
                          <a:cs typeface="Libre Baskerville"/>
                          <a:sym typeface="Libre Baskerville"/>
                        </a:rPr>
                        <a:t>Secondary Target</a:t>
                      </a:r>
                      <a:endParaRPr b="1" i="1" sz="1800">
                        <a:solidFill>
                          <a:schemeClr val="dk1"/>
                        </a:solidFill>
                        <a:latin typeface="Libre Baskerville"/>
                        <a:ea typeface="Libre Baskerville"/>
                        <a:cs typeface="Libre Baskerville"/>
                        <a:sym typeface="Libre Baskerville"/>
                      </a:endParaRPr>
                    </a:p>
                    <a:p>
                      <a:pPr indent="0" lvl="0" marL="0" rtl="0" algn="ctr">
                        <a:spcBef>
                          <a:spcPts val="0"/>
                        </a:spcBef>
                        <a:spcAft>
                          <a:spcPts val="0"/>
                        </a:spcAft>
                        <a:buNone/>
                      </a:pPr>
                      <a:r>
                        <a:rPr i="1" lang="en">
                          <a:solidFill>
                            <a:schemeClr val="dk1"/>
                          </a:solidFill>
                          <a:latin typeface="Libre Baskerville"/>
                          <a:ea typeface="Libre Baskerville"/>
                          <a:cs typeface="Libre Baskerville"/>
                          <a:sym typeface="Libre Baskerville"/>
                        </a:rPr>
                        <a:t>(unless ruled otherwise)</a:t>
                      </a:r>
                      <a:endParaRPr b="1" i="1" sz="1800">
                        <a:solidFill>
                          <a:schemeClr val="dk1"/>
                        </a:solidFill>
                        <a:latin typeface="Libre Baskerville"/>
                        <a:ea typeface="Libre Baskerville"/>
                        <a:cs typeface="Libre Baskerville"/>
                        <a:sym typeface="Libre Baskerville"/>
                      </a:endParaRPr>
                    </a:p>
                  </a:txBody>
                  <a:tcPr marT="91425" marB="91425" marR="91425" marL="91425" anchor="ctr">
                    <a:lnL cap="flat" cmpd="sng" w="76200">
                      <a:solidFill>
                        <a:srgbClr val="9E9E9E"/>
                      </a:solidFill>
                      <a:prstDash val="solid"/>
                      <a:round/>
                      <a:headEnd len="sm" w="sm" type="none"/>
                      <a:tailEnd len="sm" w="sm" type="none"/>
                    </a:lnL>
                    <a:lnR cap="flat" cmpd="sng" w="76200">
                      <a:solidFill>
                        <a:srgbClr val="9E9E9E"/>
                      </a:solidFill>
                      <a:prstDash val="solid"/>
                      <a:round/>
                      <a:headEnd len="sm" w="sm" type="none"/>
                      <a:tailEnd len="sm" w="sm" type="none"/>
                    </a:lnR>
                    <a:lnT cap="flat" cmpd="sng" w="76200">
                      <a:solidFill>
                        <a:srgbClr val="9E9E9E"/>
                      </a:solidFill>
                      <a:prstDash val="solid"/>
                      <a:round/>
                      <a:headEnd len="sm" w="sm" type="none"/>
                      <a:tailEnd len="sm" w="sm" type="none"/>
                    </a:lnT>
                    <a:lnB cap="flat" cmpd="sng" w="76200">
                      <a:solidFill>
                        <a:srgbClr val="9E9E9E"/>
                      </a:solidFill>
                      <a:prstDash val="solid"/>
                      <a:round/>
                      <a:headEnd len="sm" w="sm" type="none"/>
                      <a:tailEnd len="sm" w="sm" type="none"/>
                    </a:lnB>
                    <a:solidFill>
                      <a:schemeClr val="accent2"/>
                    </a:solidFill>
                  </a:tcPr>
                </a:tc>
                <a:tc>
                  <a:txBody>
                    <a:bodyPr/>
                    <a:lstStyle/>
                    <a:p>
                      <a:pPr indent="0" lvl="0" marL="0" rtl="0" algn="ctr">
                        <a:spcBef>
                          <a:spcPts val="0"/>
                        </a:spcBef>
                        <a:spcAft>
                          <a:spcPts val="0"/>
                        </a:spcAft>
                        <a:buNone/>
                      </a:pPr>
                      <a:r>
                        <a:rPr b="1" i="1" lang="en" sz="1800">
                          <a:solidFill>
                            <a:schemeClr val="dk1"/>
                          </a:solidFill>
                          <a:latin typeface="Libre Baskerville"/>
                          <a:ea typeface="Libre Baskerville"/>
                          <a:cs typeface="Libre Baskerville"/>
                          <a:sym typeface="Libre Baskerville"/>
                        </a:rPr>
                        <a:t>Secondary Target</a:t>
                      </a:r>
                      <a:endParaRPr b="1" i="1" sz="1800">
                        <a:latin typeface="Libre Baskerville"/>
                        <a:ea typeface="Libre Baskerville"/>
                        <a:cs typeface="Libre Baskerville"/>
                        <a:sym typeface="Libre Baskerville"/>
                      </a:endParaRPr>
                    </a:p>
                  </a:txBody>
                  <a:tcPr marT="91425" marB="91425" marR="91425" marL="91425" anchor="ctr">
                    <a:lnL cap="flat" cmpd="sng" w="76200">
                      <a:solidFill>
                        <a:srgbClr val="9E9E9E"/>
                      </a:solidFill>
                      <a:prstDash val="solid"/>
                      <a:round/>
                      <a:headEnd len="sm" w="sm" type="none"/>
                      <a:tailEnd len="sm" w="sm" type="none"/>
                    </a:lnL>
                    <a:lnR cap="flat" cmpd="sng" w="76200">
                      <a:solidFill>
                        <a:srgbClr val="9E9E9E"/>
                      </a:solidFill>
                      <a:prstDash val="solid"/>
                      <a:round/>
                      <a:headEnd len="sm" w="sm" type="none"/>
                      <a:tailEnd len="sm" w="sm" type="none"/>
                    </a:lnR>
                    <a:lnT cap="flat" cmpd="sng" w="76200">
                      <a:solidFill>
                        <a:srgbClr val="9E9E9E"/>
                      </a:solidFill>
                      <a:prstDash val="solid"/>
                      <a:round/>
                      <a:headEnd len="sm" w="sm" type="none"/>
                      <a:tailEnd len="sm" w="sm" type="none"/>
                    </a:lnT>
                    <a:lnB cap="flat" cmpd="sng" w="76200">
                      <a:solidFill>
                        <a:srgbClr val="9E9E9E"/>
                      </a:solidFill>
                      <a:prstDash val="solid"/>
                      <a:round/>
                      <a:headEnd len="sm" w="sm" type="none"/>
                      <a:tailEnd len="sm" w="sm" type="none"/>
                    </a:lnB>
                    <a:solidFill>
                      <a:schemeClr val="accent6"/>
                    </a:solidFill>
                  </a:tcPr>
                </a:tc>
                <a:tc>
                  <a:txBody>
                    <a:bodyPr/>
                    <a:lstStyle/>
                    <a:p>
                      <a:pPr indent="0" lvl="0" marL="0" rtl="0" algn="ctr">
                        <a:spcBef>
                          <a:spcPts val="0"/>
                        </a:spcBef>
                        <a:spcAft>
                          <a:spcPts val="0"/>
                        </a:spcAft>
                        <a:buNone/>
                      </a:pPr>
                      <a:r>
                        <a:rPr b="1" i="1" lang="en" sz="1800">
                          <a:solidFill>
                            <a:schemeClr val="dk1"/>
                          </a:solidFill>
                          <a:latin typeface="Libre Baskerville"/>
                          <a:ea typeface="Libre Baskerville"/>
                          <a:cs typeface="Libre Baskerville"/>
                          <a:sym typeface="Libre Baskerville"/>
                        </a:rPr>
                        <a:t>Secondary Target</a:t>
                      </a:r>
                      <a:endParaRPr b="1" i="1" sz="1800">
                        <a:solidFill>
                          <a:schemeClr val="dk1"/>
                        </a:solidFill>
                        <a:latin typeface="Libre Baskerville"/>
                        <a:ea typeface="Libre Baskerville"/>
                        <a:cs typeface="Libre Baskerville"/>
                        <a:sym typeface="Libre Baskerville"/>
                      </a:endParaRPr>
                    </a:p>
                    <a:p>
                      <a:pPr indent="0" lvl="0" marL="0" rtl="0" algn="ctr">
                        <a:spcBef>
                          <a:spcPts val="0"/>
                        </a:spcBef>
                        <a:spcAft>
                          <a:spcPts val="0"/>
                        </a:spcAft>
                        <a:buNone/>
                      </a:pPr>
                      <a:r>
                        <a:rPr i="1" lang="en">
                          <a:solidFill>
                            <a:schemeClr val="dk1"/>
                          </a:solidFill>
                          <a:latin typeface="Libre Baskerville"/>
                          <a:ea typeface="Libre Baskerville"/>
                          <a:cs typeface="Libre Baskerville"/>
                          <a:sym typeface="Libre Baskerville"/>
                        </a:rPr>
                        <a:t>(unless ruled otherwise)</a:t>
                      </a:r>
                      <a:endParaRPr b="1" i="1" sz="1800">
                        <a:solidFill>
                          <a:schemeClr val="dk1"/>
                        </a:solidFill>
                        <a:latin typeface="Libre Baskerville"/>
                        <a:ea typeface="Libre Baskerville"/>
                        <a:cs typeface="Libre Baskerville"/>
                        <a:sym typeface="Libre Baskerville"/>
                      </a:endParaRPr>
                    </a:p>
                  </a:txBody>
                  <a:tcPr marT="91425" marB="91425" marR="91425" marL="91425" anchor="ctr">
                    <a:lnL cap="flat" cmpd="sng" w="76200">
                      <a:solidFill>
                        <a:srgbClr val="9E9E9E"/>
                      </a:solidFill>
                      <a:prstDash val="solid"/>
                      <a:round/>
                      <a:headEnd len="sm" w="sm" type="none"/>
                      <a:tailEnd len="sm" w="sm" type="none"/>
                    </a:lnL>
                    <a:lnR cap="flat" cmpd="sng" w="76200">
                      <a:solidFill>
                        <a:srgbClr val="9E9E9E"/>
                      </a:solidFill>
                      <a:prstDash val="solid"/>
                      <a:round/>
                      <a:headEnd len="sm" w="sm" type="none"/>
                      <a:tailEnd len="sm" w="sm" type="none"/>
                    </a:lnR>
                    <a:lnT cap="flat" cmpd="sng" w="76200">
                      <a:solidFill>
                        <a:srgbClr val="9E9E9E"/>
                      </a:solidFill>
                      <a:prstDash val="solid"/>
                      <a:round/>
                      <a:headEnd len="sm" w="sm" type="none"/>
                      <a:tailEnd len="sm" w="sm" type="none"/>
                    </a:lnT>
                    <a:lnB cap="flat" cmpd="sng" w="76200">
                      <a:solidFill>
                        <a:srgbClr val="9E9E9E"/>
                      </a:solidFill>
                      <a:prstDash val="solid"/>
                      <a:round/>
                      <a:headEnd len="sm" w="sm" type="none"/>
                      <a:tailEnd len="sm" w="sm" type="none"/>
                    </a:lnB>
                    <a:solidFill>
                      <a:schemeClr val="accent2"/>
                    </a:solidFill>
                  </a:tcPr>
                </a:tc>
              </a:tr>
              <a:tr h="1070375">
                <a:tc>
                  <a:txBody>
                    <a:bodyPr/>
                    <a:lstStyle/>
                    <a:p>
                      <a:pPr indent="0" lvl="0" marL="0" rtl="0" algn="ctr">
                        <a:spcBef>
                          <a:spcPts val="0"/>
                        </a:spcBef>
                        <a:spcAft>
                          <a:spcPts val="0"/>
                        </a:spcAft>
                        <a:buNone/>
                      </a:pPr>
                      <a:r>
                        <a:rPr b="1" i="1" lang="en" sz="1800">
                          <a:latin typeface="Libre Baskerville"/>
                          <a:ea typeface="Libre Baskerville"/>
                          <a:cs typeface="Libre Baskerville"/>
                          <a:sym typeface="Libre Baskerville"/>
                        </a:rPr>
                        <a:t>Secondary Target</a:t>
                      </a:r>
                      <a:endParaRPr b="1" i="1" sz="1800">
                        <a:latin typeface="Libre Baskerville"/>
                        <a:ea typeface="Libre Baskerville"/>
                        <a:cs typeface="Libre Baskerville"/>
                        <a:sym typeface="Libre Baskerville"/>
                      </a:endParaRPr>
                    </a:p>
                  </a:txBody>
                  <a:tcPr marT="91425" marB="91425" marR="91425" marL="91425" anchor="ctr">
                    <a:lnL cap="flat" cmpd="sng" w="76200">
                      <a:solidFill>
                        <a:srgbClr val="9E9E9E"/>
                      </a:solidFill>
                      <a:prstDash val="solid"/>
                      <a:round/>
                      <a:headEnd len="sm" w="sm" type="none"/>
                      <a:tailEnd len="sm" w="sm" type="none"/>
                    </a:lnL>
                    <a:lnR cap="flat" cmpd="sng" w="76200">
                      <a:solidFill>
                        <a:srgbClr val="9E9E9E"/>
                      </a:solidFill>
                      <a:prstDash val="solid"/>
                      <a:round/>
                      <a:headEnd len="sm" w="sm" type="none"/>
                      <a:tailEnd len="sm" w="sm" type="none"/>
                    </a:lnR>
                    <a:lnT cap="flat" cmpd="sng" w="76200">
                      <a:solidFill>
                        <a:srgbClr val="9E9E9E"/>
                      </a:solidFill>
                      <a:prstDash val="solid"/>
                      <a:round/>
                      <a:headEnd len="sm" w="sm" type="none"/>
                      <a:tailEnd len="sm" w="sm" type="none"/>
                    </a:lnT>
                    <a:lnB cap="flat" cmpd="sng" w="76200">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i="1" lang="en" sz="1800">
                          <a:latin typeface="Libre Baskerville"/>
                          <a:ea typeface="Libre Baskerville"/>
                          <a:cs typeface="Libre Baskerville"/>
                          <a:sym typeface="Libre Baskerville"/>
                        </a:rPr>
                        <a:t>Prim</a:t>
                      </a:r>
                      <a:r>
                        <a:rPr b="1" i="1" lang="en" sz="1800">
                          <a:latin typeface="Libre Baskerville"/>
                          <a:ea typeface="Libre Baskerville"/>
                          <a:cs typeface="Libre Baskerville"/>
                          <a:sym typeface="Libre Baskerville"/>
                        </a:rPr>
                        <a:t>ary</a:t>
                      </a:r>
                      <a:endParaRPr b="1" i="1" sz="1800">
                        <a:latin typeface="Libre Baskerville"/>
                        <a:ea typeface="Libre Baskerville"/>
                        <a:cs typeface="Libre Baskerville"/>
                        <a:sym typeface="Libre Baskerville"/>
                      </a:endParaRPr>
                    </a:p>
                    <a:p>
                      <a:pPr indent="0" lvl="0" marL="0" rtl="0" algn="ctr">
                        <a:spcBef>
                          <a:spcPts val="0"/>
                        </a:spcBef>
                        <a:spcAft>
                          <a:spcPts val="0"/>
                        </a:spcAft>
                        <a:buNone/>
                      </a:pPr>
                      <a:r>
                        <a:rPr b="1" i="1" lang="en" sz="1800">
                          <a:latin typeface="Libre Baskerville"/>
                          <a:ea typeface="Libre Baskerville"/>
                          <a:cs typeface="Libre Baskerville"/>
                          <a:sym typeface="Libre Baskerville"/>
                        </a:rPr>
                        <a:t>T</a:t>
                      </a:r>
                      <a:r>
                        <a:rPr b="1" i="1" lang="en" sz="1800">
                          <a:latin typeface="Libre Baskerville"/>
                          <a:ea typeface="Libre Baskerville"/>
                          <a:cs typeface="Libre Baskerville"/>
                          <a:sym typeface="Libre Baskerville"/>
                        </a:rPr>
                        <a:t>arget</a:t>
                      </a:r>
                      <a:endParaRPr b="1" i="1" sz="1800">
                        <a:latin typeface="Libre Baskerville"/>
                        <a:ea typeface="Libre Baskerville"/>
                        <a:cs typeface="Libre Baskerville"/>
                        <a:sym typeface="Libre Baskerville"/>
                      </a:endParaRPr>
                    </a:p>
                  </a:txBody>
                  <a:tcPr marT="91425" marB="91425" marR="91425" marL="91425" anchor="ctr">
                    <a:lnL cap="flat" cmpd="sng" w="76200">
                      <a:solidFill>
                        <a:srgbClr val="9E9E9E"/>
                      </a:solidFill>
                      <a:prstDash val="solid"/>
                      <a:round/>
                      <a:headEnd len="sm" w="sm" type="none"/>
                      <a:tailEnd len="sm" w="sm" type="none"/>
                    </a:lnL>
                    <a:lnR cap="flat" cmpd="sng" w="76200">
                      <a:solidFill>
                        <a:srgbClr val="9E9E9E"/>
                      </a:solidFill>
                      <a:prstDash val="solid"/>
                      <a:round/>
                      <a:headEnd len="sm" w="sm" type="none"/>
                      <a:tailEnd len="sm" w="sm" type="none"/>
                    </a:lnR>
                    <a:lnT cap="flat" cmpd="sng" w="76200">
                      <a:solidFill>
                        <a:srgbClr val="9E9E9E"/>
                      </a:solidFill>
                      <a:prstDash val="solid"/>
                      <a:round/>
                      <a:headEnd len="sm" w="sm" type="none"/>
                      <a:tailEnd len="sm" w="sm" type="none"/>
                    </a:lnT>
                    <a:lnB cap="flat" cmpd="sng" w="76200">
                      <a:solidFill>
                        <a:srgbClr val="9E9E9E"/>
                      </a:solidFill>
                      <a:prstDash val="solid"/>
                      <a:round/>
                      <a:headEnd len="sm" w="sm" type="none"/>
                      <a:tailEnd len="sm" w="sm" type="none"/>
                    </a:lnB>
                    <a:solidFill>
                      <a:schemeClr val="accent6"/>
                    </a:solidFill>
                  </a:tcPr>
                </a:tc>
                <a:tc>
                  <a:txBody>
                    <a:bodyPr/>
                    <a:lstStyle/>
                    <a:p>
                      <a:pPr indent="0" lvl="0" marL="0" rtl="0" algn="ctr">
                        <a:spcBef>
                          <a:spcPts val="0"/>
                        </a:spcBef>
                        <a:spcAft>
                          <a:spcPts val="0"/>
                        </a:spcAft>
                        <a:buNone/>
                      </a:pPr>
                      <a:r>
                        <a:rPr b="1" i="1" lang="en" sz="1800">
                          <a:solidFill>
                            <a:schemeClr val="dk1"/>
                          </a:solidFill>
                          <a:latin typeface="Libre Baskerville"/>
                          <a:ea typeface="Libre Baskerville"/>
                          <a:cs typeface="Libre Baskerville"/>
                          <a:sym typeface="Libre Baskerville"/>
                        </a:rPr>
                        <a:t>Secondary Target</a:t>
                      </a:r>
                      <a:endParaRPr b="1" i="1" sz="1800">
                        <a:latin typeface="Libre Baskerville"/>
                        <a:ea typeface="Libre Baskerville"/>
                        <a:cs typeface="Libre Baskerville"/>
                        <a:sym typeface="Libre Baskerville"/>
                      </a:endParaRPr>
                    </a:p>
                  </a:txBody>
                  <a:tcPr marT="91425" marB="91425" marR="91425" marL="91425" anchor="ctr">
                    <a:lnL cap="flat" cmpd="sng" w="76200">
                      <a:solidFill>
                        <a:srgbClr val="9E9E9E"/>
                      </a:solidFill>
                      <a:prstDash val="solid"/>
                      <a:round/>
                      <a:headEnd len="sm" w="sm" type="none"/>
                      <a:tailEnd len="sm" w="sm" type="none"/>
                    </a:lnL>
                    <a:lnR cap="flat" cmpd="sng" w="76200">
                      <a:solidFill>
                        <a:srgbClr val="9E9E9E"/>
                      </a:solidFill>
                      <a:prstDash val="solid"/>
                      <a:round/>
                      <a:headEnd len="sm" w="sm" type="none"/>
                      <a:tailEnd len="sm" w="sm" type="none"/>
                    </a:lnR>
                    <a:lnT cap="flat" cmpd="sng" w="76200">
                      <a:solidFill>
                        <a:srgbClr val="9E9E9E"/>
                      </a:solidFill>
                      <a:prstDash val="solid"/>
                      <a:round/>
                      <a:headEnd len="sm" w="sm" type="none"/>
                      <a:tailEnd len="sm" w="sm" type="none"/>
                    </a:lnT>
                    <a:lnB cap="flat" cmpd="sng" w="76200">
                      <a:solidFill>
                        <a:srgbClr val="9E9E9E"/>
                      </a:solidFill>
                      <a:prstDash val="solid"/>
                      <a:round/>
                      <a:headEnd len="sm" w="sm" type="none"/>
                      <a:tailEnd len="sm" w="sm" type="none"/>
                    </a:lnB>
                  </a:tcPr>
                </a:tc>
              </a:tr>
              <a:tr h="1070375">
                <a:tc>
                  <a:txBody>
                    <a:bodyPr/>
                    <a:lstStyle/>
                    <a:p>
                      <a:pPr indent="0" lvl="0" marL="0" rtl="0" algn="ctr">
                        <a:spcBef>
                          <a:spcPts val="0"/>
                        </a:spcBef>
                        <a:spcAft>
                          <a:spcPts val="0"/>
                        </a:spcAft>
                        <a:buNone/>
                      </a:pPr>
                      <a:r>
                        <a:rPr b="1" i="1" lang="en" sz="1800">
                          <a:solidFill>
                            <a:schemeClr val="dk1"/>
                          </a:solidFill>
                          <a:latin typeface="Libre Baskerville"/>
                          <a:ea typeface="Libre Baskerville"/>
                          <a:cs typeface="Libre Baskerville"/>
                          <a:sym typeface="Libre Baskerville"/>
                        </a:rPr>
                        <a:t>Secondary Target</a:t>
                      </a:r>
                      <a:endParaRPr b="1" i="1" sz="1800">
                        <a:solidFill>
                          <a:schemeClr val="dk1"/>
                        </a:solidFill>
                        <a:latin typeface="Libre Baskerville"/>
                        <a:ea typeface="Libre Baskerville"/>
                        <a:cs typeface="Libre Baskerville"/>
                        <a:sym typeface="Libre Baskerville"/>
                      </a:endParaRPr>
                    </a:p>
                    <a:p>
                      <a:pPr indent="0" lvl="0" marL="0" rtl="0" algn="ctr">
                        <a:spcBef>
                          <a:spcPts val="0"/>
                        </a:spcBef>
                        <a:spcAft>
                          <a:spcPts val="0"/>
                        </a:spcAft>
                        <a:buNone/>
                      </a:pPr>
                      <a:r>
                        <a:rPr i="1" lang="en">
                          <a:solidFill>
                            <a:schemeClr val="dk1"/>
                          </a:solidFill>
                          <a:latin typeface="Libre Baskerville"/>
                          <a:ea typeface="Libre Baskerville"/>
                          <a:cs typeface="Libre Baskerville"/>
                          <a:sym typeface="Libre Baskerville"/>
                        </a:rPr>
                        <a:t>(unless ruled otherwise)</a:t>
                      </a:r>
                      <a:endParaRPr b="1" i="1" sz="1800">
                        <a:solidFill>
                          <a:schemeClr val="dk1"/>
                        </a:solidFill>
                        <a:latin typeface="Libre Baskerville"/>
                        <a:ea typeface="Libre Baskerville"/>
                        <a:cs typeface="Libre Baskerville"/>
                        <a:sym typeface="Libre Baskerville"/>
                      </a:endParaRPr>
                    </a:p>
                  </a:txBody>
                  <a:tcPr marT="91425" marB="91425" marR="91425" marL="91425" anchor="ctr">
                    <a:lnL cap="flat" cmpd="sng" w="76200">
                      <a:solidFill>
                        <a:srgbClr val="9E9E9E"/>
                      </a:solidFill>
                      <a:prstDash val="solid"/>
                      <a:round/>
                      <a:headEnd len="sm" w="sm" type="none"/>
                      <a:tailEnd len="sm" w="sm" type="none"/>
                    </a:lnL>
                    <a:lnR cap="flat" cmpd="sng" w="76200">
                      <a:solidFill>
                        <a:srgbClr val="9E9E9E"/>
                      </a:solidFill>
                      <a:prstDash val="solid"/>
                      <a:round/>
                      <a:headEnd len="sm" w="sm" type="none"/>
                      <a:tailEnd len="sm" w="sm" type="none"/>
                    </a:lnR>
                    <a:lnT cap="flat" cmpd="sng" w="76200">
                      <a:solidFill>
                        <a:srgbClr val="9E9E9E"/>
                      </a:solidFill>
                      <a:prstDash val="solid"/>
                      <a:round/>
                      <a:headEnd len="sm" w="sm" type="none"/>
                      <a:tailEnd len="sm" w="sm" type="none"/>
                    </a:lnT>
                    <a:lnB cap="flat" cmpd="sng" w="76200">
                      <a:solidFill>
                        <a:srgbClr val="9E9E9E"/>
                      </a:solidFill>
                      <a:prstDash val="solid"/>
                      <a:round/>
                      <a:headEnd len="sm" w="sm" type="none"/>
                      <a:tailEnd len="sm" w="sm" type="none"/>
                    </a:lnB>
                    <a:solidFill>
                      <a:schemeClr val="accent2"/>
                    </a:solidFill>
                  </a:tcPr>
                </a:tc>
                <a:tc>
                  <a:txBody>
                    <a:bodyPr/>
                    <a:lstStyle/>
                    <a:p>
                      <a:pPr indent="0" lvl="0" marL="0" rtl="0" algn="ctr">
                        <a:spcBef>
                          <a:spcPts val="0"/>
                        </a:spcBef>
                        <a:spcAft>
                          <a:spcPts val="0"/>
                        </a:spcAft>
                        <a:buNone/>
                      </a:pPr>
                      <a:r>
                        <a:rPr b="1" i="1" lang="en" sz="1800">
                          <a:solidFill>
                            <a:schemeClr val="dk1"/>
                          </a:solidFill>
                          <a:latin typeface="Libre Baskerville"/>
                          <a:ea typeface="Libre Baskerville"/>
                          <a:cs typeface="Libre Baskerville"/>
                          <a:sym typeface="Libre Baskerville"/>
                        </a:rPr>
                        <a:t>Secondary Target</a:t>
                      </a:r>
                      <a:endParaRPr b="1" i="1" sz="1800">
                        <a:latin typeface="Libre Baskerville"/>
                        <a:ea typeface="Libre Baskerville"/>
                        <a:cs typeface="Libre Baskerville"/>
                        <a:sym typeface="Libre Baskerville"/>
                      </a:endParaRPr>
                    </a:p>
                  </a:txBody>
                  <a:tcPr marT="91425" marB="91425" marR="91425" marL="91425" anchor="ctr">
                    <a:lnL cap="flat" cmpd="sng" w="76200">
                      <a:solidFill>
                        <a:srgbClr val="9E9E9E"/>
                      </a:solidFill>
                      <a:prstDash val="solid"/>
                      <a:round/>
                      <a:headEnd len="sm" w="sm" type="none"/>
                      <a:tailEnd len="sm" w="sm" type="none"/>
                    </a:lnL>
                    <a:lnR cap="flat" cmpd="sng" w="76200">
                      <a:solidFill>
                        <a:srgbClr val="9E9E9E"/>
                      </a:solidFill>
                      <a:prstDash val="solid"/>
                      <a:round/>
                      <a:headEnd len="sm" w="sm" type="none"/>
                      <a:tailEnd len="sm" w="sm" type="none"/>
                    </a:lnR>
                    <a:lnT cap="flat" cmpd="sng" w="76200">
                      <a:solidFill>
                        <a:srgbClr val="9E9E9E"/>
                      </a:solidFill>
                      <a:prstDash val="solid"/>
                      <a:round/>
                      <a:headEnd len="sm" w="sm" type="none"/>
                      <a:tailEnd len="sm" w="sm" type="none"/>
                    </a:lnT>
                    <a:lnB cap="flat" cmpd="sng" w="76200">
                      <a:solidFill>
                        <a:srgbClr val="9E9E9E"/>
                      </a:solidFill>
                      <a:prstDash val="solid"/>
                      <a:round/>
                      <a:headEnd len="sm" w="sm" type="none"/>
                      <a:tailEnd len="sm" w="sm" type="none"/>
                    </a:lnB>
                    <a:solidFill>
                      <a:schemeClr val="accent6"/>
                    </a:solidFill>
                  </a:tcPr>
                </a:tc>
                <a:tc>
                  <a:txBody>
                    <a:bodyPr/>
                    <a:lstStyle/>
                    <a:p>
                      <a:pPr indent="0" lvl="0" marL="0" rtl="0" algn="ctr">
                        <a:spcBef>
                          <a:spcPts val="0"/>
                        </a:spcBef>
                        <a:spcAft>
                          <a:spcPts val="0"/>
                        </a:spcAft>
                        <a:buNone/>
                      </a:pPr>
                      <a:r>
                        <a:rPr b="1" i="1" lang="en" sz="1800">
                          <a:solidFill>
                            <a:schemeClr val="dk1"/>
                          </a:solidFill>
                          <a:latin typeface="Libre Baskerville"/>
                          <a:ea typeface="Libre Baskerville"/>
                          <a:cs typeface="Libre Baskerville"/>
                          <a:sym typeface="Libre Baskerville"/>
                        </a:rPr>
                        <a:t>Secondary Target</a:t>
                      </a:r>
                      <a:endParaRPr b="1" i="1" sz="1800">
                        <a:solidFill>
                          <a:schemeClr val="dk1"/>
                        </a:solidFill>
                        <a:latin typeface="Libre Baskerville"/>
                        <a:ea typeface="Libre Baskerville"/>
                        <a:cs typeface="Libre Baskerville"/>
                        <a:sym typeface="Libre Baskerville"/>
                      </a:endParaRPr>
                    </a:p>
                    <a:p>
                      <a:pPr indent="0" lvl="0" marL="0" rtl="0" algn="ctr">
                        <a:spcBef>
                          <a:spcPts val="0"/>
                        </a:spcBef>
                        <a:spcAft>
                          <a:spcPts val="0"/>
                        </a:spcAft>
                        <a:buNone/>
                      </a:pPr>
                      <a:r>
                        <a:rPr i="1" lang="en">
                          <a:solidFill>
                            <a:schemeClr val="dk1"/>
                          </a:solidFill>
                          <a:latin typeface="Libre Baskerville"/>
                          <a:ea typeface="Libre Baskerville"/>
                          <a:cs typeface="Libre Baskerville"/>
                          <a:sym typeface="Libre Baskerville"/>
                        </a:rPr>
                        <a:t>(unless ruled otherwise)</a:t>
                      </a:r>
                      <a:endParaRPr b="1" i="1" sz="1800">
                        <a:solidFill>
                          <a:schemeClr val="dk1"/>
                        </a:solidFill>
                        <a:latin typeface="Libre Baskerville"/>
                        <a:ea typeface="Libre Baskerville"/>
                        <a:cs typeface="Libre Baskerville"/>
                        <a:sym typeface="Libre Baskerville"/>
                      </a:endParaRPr>
                    </a:p>
                  </a:txBody>
                  <a:tcPr marT="91425" marB="91425" marR="91425" marL="91425" anchor="ctr">
                    <a:lnL cap="flat" cmpd="sng" w="76200">
                      <a:solidFill>
                        <a:srgbClr val="9E9E9E"/>
                      </a:solidFill>
                      <a:prstDash val="solid"/>
                      <a:round/>
                      <a:headEnd len="sm" w="sm" type="none"/>
                      <a:tailEnd len="sm" w="sm" type="none"/>
                    </a:lnL>
                    <a:lnR cap="flat" cmpd="sng" w="76200">
                      <a:solidFill>
                        <a:srgbClr val="9E9E9E"/>
                      </a:solidFill>
                      <a:prstDash val="solid"/>
                      <a:round/>
                      <a:headEnd len="sm" w="sm" type="none"/>
                      <a:tailEnd len="sm" w="sm" type="none"/>
                    </a:lnR>
                    <a:lnT cap="flat" cmpd="sng" w="76200">
                      <a:solidFill>
                        <a:srgbClr val="9E9E9E"/>
                      </a:solidFill>
                      <a:prstDash val="solid"/>
                      <a:round/>
                      <a:headEnd len="sm" w="sm" type="none"/>
                      <a:tailEnd len="sm" w="sm" type="none"/>
                    </a:lnT>
                    <a:lnB cap="flat" cmpd="sng" w="76200">
                      <a:solidFill>
                        <a:srgbClr val="9E9E9E"/>
                      </a:solidFill>
                      <a:prstDash val="solid"/>
                      <a:round/>
                      <a:headEnd len="sm" w="sm" type="none"/>
                      <a:tailEnd len="sm" w="sm" type="none"/>
                    </a:lnB>
                    <a:solidFill>
                      <a:schemeClr val="accent2"/>
                    </a:solidFill>
                  </a:tcPr>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8" name="Shape 448"/>
        <p:cNvGrpSpPr/>
        <p:nvPr/>
      </p:nvGrpSpPr>
      <p:grpSpPr>
        <a:xfrm>
          <a:off x="0" y="0"/>
          <a:ext cx="0" cy="0"/>
          <a:chOff x="0" y="0"/>
          <a:chExt cx="0" cy="0"/>
        </a:xfrm>
      </p:grpSpPr>
      <p:graphicFrame>
        <p:nvGraphicFramePr>
          <p:cNvPr id="449" name="Google Shape;449;p58"/>
          <p:cNvGraphicFramePr/>
          <p:nvPr/>
        </p:nvGraphicFramePr>
        <p:xfrm>
          <a:off x="1697850" y="583425"/>
          <a:ext cx="3000000" cy="3000000"/>
        </p:xfrm>
        <a:graphic>
          <a:graphicData uri="http://schemas.openxmlformats.org/drawingml/2006/table">
            <a:tbl>
              <a:tblPr>
                <a:noFill/>
                <a:tableStyleId>{878D3501-D0BC-46A3-A94D-BB99669CA5F7}</a:tableStyleId>
              </a:tblPr>
              <a:tblGrid>
                <a:gridCol w="1862375"/>
                <a:gridCol w="1862375"/>
                <a:gridCol w="1862375"/>
              </a:tblGrid>
              <a:tr h="1070375">
                <a:tc>
                  <a:txBody>
                    <a:bodyPr/>
                    <a:lstStyle/>
                    <a:p>
                      <a:pPr indent="0" lvl="0" marL="0" rtl="0" algn="ctr">
                        <a:spcBef>
                          <a:spcPts val="0"/>
                        </a:spcBef>
                        <a:spcAft>
                          <a:spcPts val="0"/>
                        </a:spcAft>
                        <a:buNone/>
                      </a:pPr>
                      <a:r>
                        <a:rPr b="1" i="1" lang="en" sz="1800">
                          <a:solidFill>
                            <a:schemeClr val="dk1"/>
                          </a:solidFill>
                          <a:latin typeface="Libre Baskerville"/>
                          <a:ea typeface="Libre Baskerville"/>
                          <a:cs typeface="Libre Baskerville"/>
                          <a:sym typeface="Libre Baskerville"/>
                        </a:rPr>
                        <a:t>Secondary Target</a:t>
                      </a:r>
                      <a:endParaRPr b="1" i="1" sz="1800">
                        <a:solidFill>
                          <a:schemeClr val="dk1"/>
                        </a:solidFill>
                        <a:latin typeface="Libre Baskerville"/>
                        <a:ea typeface="Libre Baskerville"/>
                        <a:cs typeface="Libre Baskerville"/>
                        <a:sym typeface="Libre Baskerville"/>
                      </a:endParaRPr>
                    </a:p>
                    <a:p>
                      <a:pPr indent="0" lvl="0" marL="0" rtl="0" algn="ctr">
                        <a:spcBef>
                          <a:spcPts val="0"/>
                        </a:spcBef>
                        <a:spcAft>
                          <a:spcPts val="0"/>
                        </a:spcAft>
                        <a:buNone/>
                      </a:pPr>
                      <a:r>
                        <a:rPr i="1" lang="en">
                          <a:solidFill>
                            <a:schemeClr val="dk1"/>
                          </a:solidFill>
                          <a:latin typeface="Libre Baskerville"/>
                          <a:ea typeface="Libre Baskerville"/>
                          <a:cs typeface="Libre Baskerville"/>
                          <a:sym typeface="Libre Baskerville"/>
                        </a:rPr>
                        <a:t>(if ruled by a marshal)</a:t>
                      </a:r>
                      <a:endParaRPr i="1">
                        <a:solidFill>
                          <a:schemeClr val="dk1"/>
                        </a:solidFill>
                        <a:latin typeface="Libre Baskerville"/>
                        <a:ea typeface="Libre Baskerville"/>
                        <a:cs typeface="Libre Baskerville"/>
                        <a:sym typeface="Libre Baskerville"/>
                      </a:endParaRPr>
                    </a:p>
                  </a:txBody>
                  <a:tcPr marT="91425" marB="91425" marR="91425" marL="91425" anchor="ctr">
                    <a:lnL cap="flat" cmpd="sng" w="76200">
                      <a:solidFill>
                        <a:srgbClr val="9E9E9E"/>
                      </a:solidFill>
                      <a:prstDash val="solid"/>
                      <a:round/>
                      <a:headEnd len="sm" w="sm" type="none"/>
                      <a:tailEnd len="sm" w="sm" type="none"/>
                    </a:lnL>
                    <a:lnR cap="flat" cmpd="sng" w="76200">
                      <a:solidFill>
                        <a:srgbClr val="9E9E9E"/>
                      </a:solidFill>
                      <a:prstDash val="solid"/>
                      <a:round/>
                      <a:headEnd len="sm" w="sm" type="none"/>
                      <a:tailEnd len="sm" w="sm" type="none"/>
                    </a:lnR>
                    <a:lnT cap="flat" cmpd="sng" w="76200">
                      <a:solidFill>
                        <a:srgbClr val="9E9E9E"/>
                      </a:solidFill>
                      <a:prstDash val="solid"/>
                      <a:round/>
                      <a:headEnd len="sm" w="sm" type="none"/>
                      <a:tailEnd len="sm" w="sm" type="none"/>
                    </a:lnT>
                    <a:lnB cap="flat" cmpd="sng" w="76200">
                      <a:solidFill>
                        <a:srgbClr val="9E9E9E"/>
                      </a:solidFill>
                      <a:prstDash val="solid"/>
                      <a:round/>
                      <a:headEnd len="sm" w="sm" type="none"/>
                      <a:tailEnd len="sm" w="sm" type="none"/>
                    </a:lnB>
                    <a:solidFill>
                      <a:schemeClr val="accent2"/>
                    </a:solidFill>
                  </a:tcPr>
                </a:tc>
                <a:tc>
                  <a:txBody>
                    <a:bodyPr/>
                    <a:lstStyle/>
                    <a:p>
                      <a:pPr indent="0" lvl="0" marL="0" rtl="0" algn="ctr">
                        <a:spcBef>
                          <a:spcPts val="0"/>
                        </a:spcBef>
                        <a:spcAft>
                          <a:spcPts val="0"/>
                        </a:spcAft>
                        <a:buNone/>
                      </a:pPr>
                      <a:r>
                        <a:rPr b="1" i="1" lang="en" sz="1800">
                          <a:solidFill>
                            <a:schemeClr val="dk1"/>
                          </a:solidFill>
                          <a:latin typeface="Libre Baskerville"/>
                          <a:ea typeface="Libre Baskerville"/>
                          <a:cs typeface="Libre Baskerville"/>
                          <a:sym typeface="Libre Baskerville"/>
                        </a:rPr>
                        <a:t>Secondary Target</a:t>
                      </a:r>
                      <a:endParaRPr b="1" i="1" sz="1800">
                        <a:latin typeface="Libre Baskerville"/>
                        <a:ea typeface="Libre Baskerville"/>
                        <a:cs typeface="Libre Baskerville"/>
                        <a:sym typeface="Libre Baskerville"/>
                      </a:endParaRPr>
                    </a:p>
                  </a:txBody>
                  <a:tcPr marT="91425" marB="91425" marR="91425" marL="91425" anchor="ctr">
                    <a:lnL cap="flat" cmpd="sng" w="76200">
                      <a:solidFill>
                        <a:srgbClr val="9E9E9E"/>
                      </a:solidFill>
                      <a:prstDash val="solid"/>
                      <a:round/>
                      <a:headEnd len="sm" w="sm" type="none"/>
                      <a:tailEnd len="sm" w="sm" type="none"/>
                    </a:lnL>
                    <a:lnR cap="flat" cmpd="sng" w="76200">
                      <a:solidFill>
                        <a:srgbClr val="9E9E9E"/>
                      </a:solidFill>
                      <a:prstDash val="solid"/>
                      <a:round/>
                      <a:headEnd len="sm" w="sm" type="none"/>
                      <a:tailEnd len="sm" w="sm" type="none"/>
                    </a:lnR>
                    <a:lnT cap="flat" cmpd="sng" w="76200">
                      <a:solidFill>
                        <a:srgbClr val="9E9E9E"/>
                      </a:solidFill>
                      <a:prstDash val="solid"/>
                      <a:round/>
                      <a:headEnd len="sm" w="sm" type="none"/>
                      <a:tailEnd len="sm" w="sm" type="none"/>
                    </a:lnT>
                    <a:lnB cap="flat" cmpd="sng" w="76200">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i="1" lang="en" sz="1800">
                          <a:solidFill>
                            <a:schemeClr val="dk1"/>
                          </a:solidFill>
                          <a:latin typeface="Libre Baskerville"/>
                          <a:ea typeface="Libre Baskerville"/>
                          <a:cs typeface="Libre Baskerville"/>
                          <a:sym typeface="Libre Baskerville"/>
                        </a:rPr>
                        <a:t>Secondary Target</a:t>
                      </a:r>
                      <a:endParaRPr b="1" i="1" sz="1800">
                        <a:solidFill>
                          <a:schemeClr val="dk1"/>
                        </a:solidFill>
                        <a:latin typeface="Libre Baskerville"/>
                        <a:ea typeface="Libre Baskerville"/>
                        <a:cs typeface="Libre Baskerville"/>
                        <a:sym typeface="Libre Baskerville"/>
                      </a:endParaRPr>
                    </a:p>
                    <a:p>
                      <a:pPr indent="0" lvl="0" marL="0" rtl="0" algn="ctr">
                        <a:spcBef>
                          <a:spcPts val="0"/>
                        </a:spcBef>
                        <a:spcAft>
                          <a:spcPts val="0"/>
                        </a:spcAft>
                        <a:buNone/>
                      </a:pPr>
                      <a:r>
                        <a:rPr i="1" lang="en">
                          <a:solidFill>
                            <a:schemeClr val="dk1"/>
                          </a:solidFill>
                          <a:latin typeface="Libre Baskerville"/>
                          <a:ea typeface="Libre Baskerville"/>
                          <a:cs typeface="Libre Baskerville"/>
                          <a:sym typeface="Libre Baskerville"/>
                        </a:rPr>
                        <a:t>(if ruled by a marshal)</a:t>
                      </a:r>
                      <a:endParaRPr b="1" i="1" sz="1800">
                        <a:solidFill>
                          <a:schemeClr val="dk1"/>
                        </a:solidFill>
                        <a:latin typeface="Libre Baskerville"/>
                        <a:ea typeface="Libre Baskerville"/>
                        <a:cs typeface="Libre Baskerville"/>
                        <a:sym typeface="Libre Baskerville"/>
                      </a:endParaRPr>
                    </a:p>
                  </a:txBody>
                  <a:tcPr marT="91425" marB="91425" marR="91425" marL="91425" anchor="ctr">
                    <a:lnL cap="flat" cmpd="sng" w="76200">
                      <a:solidFill>
                        <a:srgbClr val="9E9E9E"/>
                      </a:solidFill>
                      <a:prstDash val="solid"/>
                      <a:round/>
                      <a:headEnd len="sm" w="sm" type="none"/>
                      <a:tailEnd len="sm" w="sm" type="none"/>
                    </a:lnL>
                    <a:lnR cap="flat" cmpd="sng" w="76200">
                      <a:solidFill>
                        <a:srgbClr val="9E9E9E"/>
                      </a:solidFill>
                      <a:prstDash val="solid"/>
                      <a:round/>
                      <a:headEnd len="sm" w="sm" type="none"/>
                      <a:tailEnd len="sm" w="sm" type="none"/>
                    </a:lnR>
                    <a:lnT cap="flat" cmpd="sng" w="76200">
                      <a:solidFill>
                        <a:srgbClr val="9E9E9E"/>
                      </a:solidFill>
                      <a:prstDash val="solid"/>
                      <a:round/>
                      <a:headEnd len="sm" w="sm" type="none"/>
                      <a:tailEnd len="sm" w="sm" type="none"/>
                    </a:lnT>
                    <a:lnB cap="flat" cmpd="sng" w="76200">
                      <a:solidFill>
                        <a:srgbClr val="9E9E9E"/>
                      </a:solidFill>
                      <a:prstDash val="solid"/>
                      <a:round/>
                      <a:headEnd len="sm" w="sm" type="none"/>
                      <a:tailEnd len="sm" w="sm" type="none"/>
                    </a:lnB>
                    <a:solidFill>
                      <a:schemeClr val="accent2"/>
                    </a:solidFill>
                  </a:tcPr>
                </a:tc>
              </a:tr>
              <a:tr h="1070375">
                <a:tc>
                  <a:txBody>
                    <a:bodyPr/>
                    <a:lstStyle/>
                    <a:p>
                      <a:pPr indent="0" lvl="0" marL="0" rtl="0" algn="ctr">
                        <a:spcBef>
                          <a:spcPts val="0"/>
                        </a:spcBef>
                        <a:spcAft>
                          <a:spcPts val="0"/>
                        </a:spcAft>
                        <a:buNone/>
                      </a:pPr>
                      <a:r>
                        <a:rPr b="1" i="1" lang="en" sz="1800">
                          <a:latin typeface="Libre Baskerville"/>
                          <a:ea typeface="Libre Baskerville"/>
                          <a:cs typeface="Libre Baskerville"/>
                          <a:sym typeface="Libre Baskerville"/>
                        </a:rPr>
                        <a:t>Secondary Target</a:t>
                      </a:r>
                      <a:endParaRPr b="1" i="1" sz="1800">
                        <a:latin typeface="Libre Baskerville"/>
                        <a:ea typeface="Libre Baskerville"/>
                        <a:cs typeface="Libre Baskerville"/>
                        <a:sym typeface="Libre Baskerville"/>
                      </a:endParaRPr>
                    </a:p>
                  </a:txBody>
                  <a:tcPr marT="91425" marB="91425" marR="91425" marL="91425" anchor="ctr">
                    <a:lnL cap="flat" cmpd="sng" w="76200">
                      <a:solidFill>
                        <a:srgbClr val="9E9E9E"/>
                      </a:solidFill>
                      <a:prstDash val="solid"/>
                      <a:round/>
                      <a:headEnd len="sm" w="sm" type="none"/>
                      <a:tailEnd len="sm" w="sm" type="none"/>
                    </a:lnL>
                    <a:lnR cap="flat" cmpd="sng" w="76200">
                      <a:solidFill>
                        <a:srgbClr val="9E9E9E"/>
                      </a:solidFill>
                      <a:prstDash val="solid"/>
                      <a:round/>
                      <a:headEnd len="sm" w="sm" type="none"/>
                      <a:tailEnd len="sm" w="sm" type="none"/>
                    </a:lnR>
                    <a:lnT cap="flat" cmpd="sng" w="76200">
                      <a:solidFill>
                        <a:srgbClr val="9E9E9E"/>
                      </a:solidFill>
                      <a:prstDash val="solid"/>
                      <a:round/>
                      <a:headEnd len="sm" w="sm" type="none"/>
                      <a:tailEnd len="sm" w="sm" type="none"/>
                    </a:lnT>
                    <a:lnB cap="flat" cmpd="sng" w="76200">
                      <a:solidFill>
                        <a:srgbClr val="9E9E9E"/>
                      </a:solidFill>
                      <a:prstDash val="solid"/>
                      <a:round/>
                      <a:headEnd len="sm" w="sm" type="none"/>
                      <a:tailEnd len="sm" w="sm" type="none"/>
                    </a:lnB>
                    <a:solidFill>
                      <a:schemeClr val="accent6"/>
                    </a:solidFill>
                  </a:tcPr>
                </a:tc>
                <a:tc>
                  <a:txBody>
                    <a:bodyPr/>
                    <a:lstStyle/>
                    <a:p>
                      <a:pPr indent="0" lvl="0" marL="0" rtl="0" algn="ctr">
                        <a:spcBef>
                          <a:spcPts val="0"/>
                        </a:spcBef>
                        <a:spcAft>
                          <a:spcPts val="0"/>
                        </a:spcAft>
                        <a:buNone/>
                      </a:pPr>
                      <a:r>
                        <a:rPr b="1" i="1" lang="en" sz="1800">
                          <a:latin typeface="Libre Baskerville"/>
                          <a:ea typeface="Libre Baskerville"/>
                          <a:cs typeface="Libre Baskerville"/>
                          <a:sym typeface="Libre Baskerville"/>
                        </a:rPr>
                        <a:t>Primary</a:t>
                      </a:r>
                      <a:endParaRPr b="1" i="1" sz="1800">
                        <a:latin typeface="Libre Baskerville"/>
                        <a:ea typeface="Libre Baskerville"/>
                        <a:cs typeface="Libre Baskerville"/>
                        <a:sym typeface="Libre Baskerville"/>
                      </a:endParaRPr>
                    </a:p>
                    <a:p>
                      <a:pPr indent="0" lvl="0" marL="0" rtl="0" algn="ctr">
                        <a:spcBef>
                          <a:spcPts val="0"/>
                        </a:spcBef>
                        <a:spcAft>
                          <a:spcPts val="0"/>
                        </a:spcAft>
                        <a:buNone/>
                      </a:pPr>
                      <a:r>
                        <a:rPr b="1" i="1" lang="en" sz="1800">
                          <a:latin typeface="Libre Baskerville"/>
                          <a:ea typeface="Libre Baskerville"/>
                          <a:cs typeface="Libre Baskerville"/>
                          <a:sym typeface="Libre Baskerville"/>
                        </a:rPr>
                        <a:t>Target</a:t>
                      </a:r>
                      <a:endParaRPr b="1" i="1" sz="1800">
                        <a:latin typeface="Libre Baskerville"/>
                        <a:ea typeface="Libre Baskerville"/>
                        <a:cs typeface="Libre Baskerville"/>
                        <a:sym typeface="Libre Baskerville"/>
                      </a:endParaRPr>
                    </a:p>
                  </a:txBody>
                  <a:tcPr marT="91425" marB="91425" marR="91425" marL="91425" anchor="ctr">
                    <a:lnL cap="flat" cmpd="sng" w="76200">
                      <a:solidFill>
                        <a:srgbClr val="9E9E9E"/>
                      </a:solidFill>
                      <a:prstDash val="solid"/>
                      <a:round/>
                      <a:headEnd len="sm" w="sm" type="none"/>
                      <a:tailEnd len="sm" w="sm" type="none"/>
                    </a:lnL>
                    <a:lnR cap="flat" cmpd="sng" w="76200">
                      <a:solidFill>
                        <a:srgbClr val="9E9E9E"/>
                      </a:solidFill>
                      <a:prstDash val="solid"/>
                      <a:round/>
                      <a:headEnd len="sm" w="sm" type="none"/>
                      <a:tailEnd len="sm" w="sm" type="none"/>
                    </a:lnR>
                    <a:lnT cap="flat" cmpd="sng" w="76200">
                      <a:solidFill>
                        <a:srgbClr val="9E9E9E"/>
                      </a:solidFill>
                      <a:prstDash val="solid"/>
                      <a:round/>
                      <a:headEnd len="sm" w="sm" type="none"/>
                      <a:tailEnd len="sm" w="sm" type="none"/>
                    </a:lnT>
                    <a:lnB cap="flat" cmpd="sng" w="76200">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i="1" lang="en" sz="1800">
                          <a:solidFill>
                            <a:schemeClr val="dk1"/>
                          </a:solidFill>
                          <a:latin typeface="Libre Baskerville"/>
                          <a:ea typeface="Libre Baskerville"/>
                          <a:cs typeface="Libre Baskerville"/>
                          <a:sym typeface="Libre Baskerville"/>
                        </a:rPr>
                        <a:t>Secondary Target</a:t>
                      </a:r>
                      <a:endParaRPr b="1" i="1" sz="1800">
                        <a:latin typeface="Libre Baskerville"/>
                        <a:ea typeface="Libre Baskerville"/>
                        <a:cs typeface="Libre Baskerville"/>
                        <a:sym typeface="Libre Baskerville"/>
                      </a:endParaRPr>
                    </a:p>
                  </a:txBody>
                  <a:tcPr marT="91425" marB="91425" marR="91425" marL="91425" anchor="ctr">
                    <a:lnL cap="flat" cmpd="sng" w="76200">
                      <a:solidFill>
                        <a:srgbClr val="9E9E9E"/>
                      </a:solidFill>
                      <a:prstDash val="solid"/>
                      <a:round/>
                      <a:headEnd len="sm" w="sm" type="none"/>
                      <a:tailEnd len="sm" w="sm" type="none"/>
                    </a:lnL>
                    <a:lnR cap="flat" cmpd="sng" w="76200">
                      <a:solidFill>
                        <a:srgbClr val="9E9E9E"/>
                      </a:solidFill>
                      <a:prstDash val="solid"/>
                      <a:round/>
                      <a:headEnd len="sm" w="sm" type="none"/>
                      <a:tailEnd len="sm" w="sm" type="none"/>
                    </a:lnR>
                    <a:lnT cap="flat" cmpd="sng" w="76200">
                      <a:solidFill>
                        <a:srgbClr val="9E9E9E"/>
                      </a:solidFill>
                      <a:prstDash val="solid"/>
                      <a:round/>
                      <a:headEnd len="sm" w="sm" type="none"/>
                      <a:tailEnd len="sm" w="sm" type="none"/>
                    </a:lnT>
                    <a:lnB cap="flat" cmpd="sng" w="76200">
                      <a:solidFill>
                        <a:srgbClr val="9E9E9E"/>
                      </a:solidFill>
                      <a:prstDash val="solid"/>
                      <a:round/>
                      <a:headEnd len="sm" w="sm" type="none"/>
                      <a:tailEnd len="sm" w="sm" type="none"/>
                    </a:lnB>
                    <a:solidFill>
                      <a:schemeClr val="accent6"/>
                    </a:solidFill>
                  </a:tcPr>
                </a:tc>
              </a:tr>
              <a:tr h="1070375">
                <a:tc>
                  <a:txBody>
                    <a:bodyPr/>
                    <a:lstStyle/>
                    <a:p>
                      <a:pPr indent="0" lvl="0" marL="0" rtl="0" algn="ctr">
                        <a:spcBef>
                          <a:spcPts val="0"/>
                        </a:spcBef>
                        <a:spcAft>
                          <a:spcPts val="0"/>
                        </a:spcAft>
                        <a:buNone/>
                      </a:pPr>
                      <a:r>
                        <a:rPr b="1" i="1" lang="en" sz="1800">
                          <a:solidFill>
                            <a:schemeClr val="dk1"/>
                          </a:solidFill>
                          <a:latin typeface="Libre Baskerville"/>
                          <a:ea typeface="Libre Baskerville"/>
                          <a:cs typeface="Libre Baskerville"/>
                          <a:sym typeface="Libre Baskerville"/>
                        </a:rPr>
                        <a:t>Secondary Target</a:t>
                      </a:r>
                      <a:endParaRPr b="1" i="1" sz="1800">
                        <a:solidFill>
                          <a:schemeClr val="dk1"/>
                        </a:solidFill>
                        <a:latin typeface="Libre Baskerville"/>
                        <a:ea typeface="Libre Baskerville"/>
                        <a:cs typeface="Libre Baskerville"/>
                        <a:sym typeface="Libre Baskerville"/>
                      </a:endParaRPr>
                    </a:p>
                    <a:p>
                      <a:pPr indent="0" lvl="0" marL="0" rtl="0" algn="ctr">
                        <a:spcBef>
                          <a:spcPts val="0"/>
                        </a:spcBef>
                        <a:spcAft>
                          <a:spcPts val="0"/>
                        </a:spcAft>
                        <a:buNone/>
                      </a:pPr>
                      <a:r>
                        <a:rPr i="1" lang="en">
                          <a:solidFill>
                            <a:schemeClr val="dk1"/>
                          </a:solidFill>
                          <a:latin typeface="Libre Baskerville"/>
                          <a:ea typeface="Libre Baskerville"/>
                          <a:cs typeface="Libre Baskerville"/>
                          <a:sym typeface="Libre Baskerville"/>
                        </a:rPr>
                        <a:t>(if ruled by a marshal)</a:t>
                      </a:r>
                      <a:endParaRPr b="1" i="1" sz="1800">
                        <a:solidFill>
                          <a:schemeClr val="dk1"/>
                        </a:solidFill>
                        <a:latin typeface="Libre Baskerville"/>
                        <a:ea typeface="Libre Baskerville"/>
                        <a:cs typeface="Libre Baskerville"/>
                        <a:sym typeface="Libre Baskerville"/>
                      </a:endParaRPr>
                    </a:p>
                  </a:txBody>
                  <a:tcPr marT="91425" marB="91425" marR="91425" marL="91425" anchor="ctr">
                    <a:lnL cap="flat" cmpd="sng" w="76200">
                      <a:solidFill>
                        <a:srgbClr val="9E9E9E"/>
                      </a:solidFill>
                      <a:prstDash val="solid"/>
                      <a:round/>
                      <a:headEnd len="sm" w="sm" type="none"/>
                      <a:tailEnd len="sm" w="sm" type="none"/>
                    </a:lnL>
                    <a:lnR cap="flat" cmpd="sng" w="76200">
                      <a:solidFill>
                        <a:srgbClr val="9E9E9E"/>
                      </a:solidFill>
                      <a:prstDash val="solid"/>
                      <a:round/>
                      <a:headEnd len="sm" w="sm" type="none"/>
                      <a:tailEnd len="sm" w="sm" type="none"/>
                    </a:lnR>
                    <a:lnT cap="flat" cmpd="sng" w="76200">
                      <a:solidFill>
                        <a:srgbClr val="9E9E9E"/>
                      </a:solidFill>
                      <a:prstDash val="solid"/>
                      <a:round/>
                      <a:headEnd len="sm" w="sm" type="none"/>
                      <a:tailEnd len="sm" w="sm" type="none"/>
                    </a:lnT>
                    <a:lnB cap="flat" cmpd="sng" w="76200">
                      <a:solidFill>
                        <a:srgbClr val="9E9E9E"/>
                      </a:solidFill>
                      <a:prstDash val="solid"/>
                      <a:round/>
                      <a:headEnd len="sm" w="sm" type="none"/>
                      <a:tailEnd len="sm" w="sm" type="none"/>
                    </a:lnB>
                    <a:solidFill>
                      <a:schemeClr val="accent2"/>
                    </a:solidFill>
                  </a:tcPr>
                </a:tc>
                <a:tc>
                  <a:txBody>
                    <a:bodyPr/>
                    <a:lstStyle/>
                    <a:p>
                      <a:pPr indent="0" lvl="0" marL="0" rtl="0" algn="ctr">
                        <a:spcBef>
                          <a:spcPts val="0"/>
                        </a:spcBef>
                        <a:spcAft>
                          <a:spcPts val="0"/>
                        </a:spcAft>
                        <a:buNone/>
                      </a:pPr>
                      <a:r>
                        <a:rPr b="1" i="1" lang="en" sz="1800">
                          <a:solidFill>
                            <a:schemeClr val="dk1"/>
                          </a:solidFill>
                          <a:latin typeface="Libre Baskerville"/>
                          <a:ea typeface="Libre Baskerville"/>
                          <a:cs typeface="Libre Baskerville"/>
                          <a:sym typeface="Libre Baskerville"/>
                        </a:rPr>
                        <a:t>Secondary Target</a:t>
                      </a:r>
                      <a:endParaRPr b="1" i="1" sz="1800">
                        <a:latin typeface="Libre Baskerville"/>
                        <a:ea typeface="Libre Baskerville"/>
                        <a:cs typeface="Libre Baskerville"/>
                        <a:sym typeface="Libre Baskerville"/>
                      </a:endParaRPr>
                    </a:p>
                  </a:txBody>
                  <a:tcPr marT="91425" marB="91425" marR="91425" marL="91425" anchor="ctr">
                    <a:lnL cap="flat" cmpd="sng" w="76200">
                      <a:solidFill>
                        <a:srgbClr val="9E9E9E"/>
                      </a:solidFill>
                      <a:prstDash val="solid"/>
                      <a:round/>
                      <a:headEnd len="sm" w="sm" type="none"/>
                      <a:tailEnd len="sm" w="sm" type="none"/>
                    </a:lnL>
                    <a:lnR cap="flat" cmpd="sng" w="76200">
                      <a:solidFill>
                        <a:srgbClr val="9E9E9E"/>
                      </a:solidFill>
                      <a:prstDash val="solid"/>
                      <a:round/>
                      <a:headEnd len="sm" w="sm" type="none"/>
                      <a:tailEnd len="sm" w="sm" type="none"/>
                    </a:lnR>
                    <a:lnT cap="flat" cmpd="sng" w="76200">
                      <a:solidFill>
                        <a:srgbClr val="9E9E9E"/>
                      </a:solidFill>
                      <a:prstDash val="solid"/>
                      <a:round/>
                      <a:headEnd len="sm" w="sm" type="none"/>
                      <a:tailEnd len="sm" w="sm" type="none"/>
                    </a:lnT>
                    <a:lnB cap="flat" cmpd="sng" w="76200">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i="1" lang="en" sz="1800">
                          <a:solidFill>
                            <a:schemeClr val="dk1"/>
                          </a:solidFill>
                          <a:latin typeface="Libre Baskerville"/>
                          <a:ea typeface="Libre Baskerville"/>
                          <a:cs typeface="Libre Baskerville"/>
                          <a:sym typeface="Libre Baskerville"/>
                        </a:rPr>
                        <a:t>Secondary Target</a:t>
                      </a:r>
                      <a:endParaRPr b="1" i="1" sz="1800">
                        <a:solidFill>
                          <a:schemeClr val="dk1"/>
                        </a:solidFill>
                        <a:latin typeface="Libre Baskerville"/>
                        <a:ea typeface="Libre Baskerville"/>
                        <a:cs typeface="Libre Baskerville"/>
                        <a:sym typeface="Libre Baskerville"/>
                      </a:endParaRPr>
                    </a:p>
                    <a:p>
                      <a:pPr indent="0" lvl="0" marL="0" rtl="0" algn="ctr">
                        <a:spcBef>
                          <a:spcPts val="0"/>
                        </a:spcBef>
                        <a:spcAft>
                          <a:spcPts val="0"/>
                        </a:spcAft>
                        <a:buNone/>
                      </a:pPr>
                      <a:r>
                        <a:rPr i="1" lang="en">
                          <a:solidFill>
                            <a:schemeClr val="dk1"/>
                          </a:solidFill>
                          <a:latin typeface="Libre Baskerville"/>
                          <a:ea typeface="Libre Baskerville"/>
                          <a:cs typeface="Libre Baskerville"/>
                          <a:sym typeface="Libre Baskerville"/>
                        </a:rPr>
                        <a:t>(if ruled by a marshal)</a:t>
                      </a:r>
                      <a:endParaRPr b="1" i="1" sz="1800">
                        <a:solidFill>
                          <a:schemeClr val="dk1"/>
                        </a:solidFill>
                        <a:latin typeface="Libre Baskerville"/>
                        <a:ea typeface="Libre Baskerville"/>
                        <a:cs typeface="Libre Baskerville"/>
                        <a:sym typeface="Libre Baskerville"/>
                      </a:endParaRPr>
                    </a:p>
                  </a:txBody>
                  <a:tcPr marT="91425" marB="91425" marR="91425" marL="91425" anchor="ctr">
                    <a:lnL cap="flat" cmpd="sng" w="76200">
                      <a:solidFill>
                        <a:srgbClr val="9E9E9E"/>
                      </a:solidFill>
                      <a:prstDash val="solid"/>
                      <a:round/>
                      <a:headEnd len="sm" w="sm" type="none"/>
                      <a:tailEnd len="sm" w="sm" type="none"/>
                    </a:lnL>
                    <a:lnR cap="flat" cmpd="sng" w="76200">
                      <a:solidFill>
                        <a:srgbClr val="9E9E9E"/>
                      </a:solidFill>
                      <a:prstDash val="solid"/>
                      <a:round/>
                      <a:headEnd len="sm" w="sm" type="none"/>
                      <a:tailEnd len="sm" w="sm" type="none"/>
                    </a:lnR>
                    <a:lnT cap="flat" cmpd="sng" w="76200">
                      <a:solidFill>
                        <a:srgbClr val="9E9E9E"/>
                      </a:solidFill>
                      <a:prstDash val="solid"/>
                      <a:round/>
                      <a:headEnd len="sm" w="sm" type="none"/>
                      <a:tailEnd len="sm" w="sm" type="none"/>
                    </a:lnT>
                    <a:lnB cap="flat" cmpd="sng" w="76200">
                      <a:solidFill>
                        <a:srgbClr val="9E9E9E"/>
                      </a:solidFill>
                      <a:prstDash val="solid"/>
                      <a:round/>
                      <a:headEnd len="sm" w="sm" type="none"/>
                      <a:tailEnd len="sm" w="sm" type="none"/>
                    </a:lnB>
                    <a:solidFill>
                      <a:schemeClr val="accent2"/>
                    </a:solidFill>
                  </a:tcPr>
                </a:tc>
              </a:tr>
            </a:tbl>
          </a:graphicData>
        </a:graphic>
      </p:graphicFrame>
      <p:sp>
        <p:nvSpPr>
          <p:cNvPr id="450" name="Google Shape;450;p58"/>
          <p:cNvSpPr txBox="1"/>
          <p:nvPr>
            <p:ph idx="1" type="body"/>
          </p:nvPr>
        </p:nvSpPr>
        <p:spPr>
          <a:xfrm>
            <a:off x="457200" y="4406309"/>
            <a:ext cx="8229600" cy="519600"/>
          </a:xfrm>
          <a:prstGeom prst="rect">
            <a:avLst/>
          </a:prstGeom>
        </p:spPr>
        <p:txBody>
          <a:bodyPr anchorCtr="0" anchor="t" bIns="91425" lIns="91425" spcFirstLastPara="1" rIns="91425" wrap="square" tIns="91425">
            <a:noAutofit/>
          </a:bodyPr>
          <a:lstStyle/>
          <a:p>
            <a:pPr indent="0" lvl="0" marL="0" rtl="0" algn="ctr">
              <a:spcBef>
                <a:spcPts val="360"/>
              </a:spcBef>
              <a:spcAft>
                <a:spcPts val="0"/>
              </a:spcAft>
              <a:buNone/>
            </a:pPr>
            <a:r>
              <a:rPr lang="en" sz="2400"/>
              <a:t>Area of Effect Limb Damage Pattern</a:t>
            </a:r>
            <a:endParaRPr sz="2400"/>
          </a:p>
        </p:txBody>
      </p:sp>
      <p:sp>
        <p:nvSpPr>
          <p:cNvPr id="451" name="Google Shape;451;p58"/>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5" name="Shape 455"/>
        <p:cNvGrpSpPr/>
        <p:nvPr/>
      </p:nvGrpSpPr>
      <p:grpSpPr>
        <a:xfrm>
          <a:off x="0" y="0"/>
          <a:ext cx="0" cy="0"/>
          <a:chOff x="0" y="0"/>
          <a:chExt cx="0" cy="0"/>
        </a:xfrm>
      </p:grpSpPr>
      <p:sp>
        <p:nvSpPr>
          <p:cNvPr id="456" name="Google Shape;456;p59"/>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30200" lvl="0" marL="457200" rtl="0" algn="l">
              <a:spcBef>
                <a:spcPts val="600"/>
              </a:spcBef>
              <a:spcAft>
                <a:spcPts val="0"/>
              </a:spcAft>
              <a:buSzPts val="1600"/>
              <a:buChar char="✣"/>
            </a:pPr>
            <a:r>
              <a:rPr lang="en" sz="1600"/>
              <a:t>Automatically deliver both Bleeding Wounds and Persistent Pain Effects (see “The Death System” section)</a:t>
            </a:r>
            <a:endParaRPr sz="1600"/>
          </a:p>
          <a:p>
            <a:pPr indent="-330200" lvl="0" marL="457200" rtl="0" algn="l">
              <a:spcBef>
                <a:spcPts val="0"/>
              </a:spcBef>
              <a:spcAft>
                <a:spcPts val="0"/>
              </a:spcAft>
              <a:buSzPts val="1600"/>
              <a:buChar char="✣"/>
            </a:pPr>
            <a:r>
              <a:rPr lang="en" sz="1600"/>
              <a:t>Cannot be parried with melee weapons, nor can be blocked by standard shields or armor</a:t>
            </a:r>
            <a:endParaRPr sz="1600"/>
          </a:p>
          <a:p>
            <a:pPr indent="-317500" lvl="1" marL="914400" rtl="0" algn="l">
              <a:spcBef>
                <a:spcPts val="0"/>
              </a:spcBef>
              <a:spcAft>
                <a:spcPts val="0"/>
              </a:spcAft>
              <a:buSzPts val="1400"/>
              <a:buChar char="⨳"/>
            </a:pPr>
            <a:r>
              <a:rPr lang="en" sz="1400"/>
              <a:t>Shots to the shield are considered to hit the same arm; shots to armor affect the covered location</a:t>
            </a:r>
            <a:endParaRPr sz="1400"/>
          </a:p>
          <a:p>
            <a:pPr indent="-330200" lvl="0" marL="457200" rtl="0" algn="l">
              <a:spcBef>
                <a:spcPts val="0"/>
              </a:spcBef>
              <a:spcAft>
                <a:spcPts val="0"/>
              </a:spcAft>
              <a:buSzPts val="1600"/>
              <a:buChar char="✣"/>
            </a:pPr>
            <a:r>
              <a:rPr i="1" lang="en" sz="1600"/>
              <a:t>Pistols </a:t>
            </a:r>
            <a:r>
              <a:rPr lang="en" sz="1600"/>
              <a:t>(1-handed) and </a:t>
            </a:r>
            <a:r>
              <a:rPr i="1" lang="en" sz="1600"/>
              <a:t>Muskets </a:t>
            </a:r>
            <a:r>
              <a:rPr lang="en" sz="1600"/>
              <a:t>(2-handed) use </a:t>
            </a:r>
            <a:r>
              <a:rPr i="1" lang="en" sz="1600"/>
              <a:t>Gunpowder </a:t>
            </a:r>
            <a:r>
              <a:rPr lang="en" sz="1600"/>
              <a:t>for ammo; can only hold/fire one </a:t>
            </a:r>
            <a:r>
              <a:rPr lang="en" sz="1600"/>
              <a:t>round </a:t>
            </a:r>
            <a:r>
              <a:rPr lang="en" sz="1600"/>
              <a:t>at a time before they must be reloaded</a:t>
            </a:r>
            <a:endParaRPr sz="1600"/>
          </a:p>
          <a:p>
            <a:pPr indent="-330200" lvl="0" marL="457200" rtl="0" algn="l">
              <a:spcBef>
                <a:spcPts val="0"/>
              </a:spcBef>
              <a:spcAft>
                <a:spcPts val="0"/>
              </a:spcAft>
              <a:buSzPts val="1600"/>
              <a:buChar char="✣"/>
            </a:pPr>
            <a:r>
              <a:rPr i="1" lang="en" sz="1600"/>
              <a:t>Revolvers </a:t>
            </a:r>
            <a:r>
              <a:rPr lang="en" sz="1600"/>
              <a:t>(1-handed) and </a:t>
            </a:r>
            <a:r>
              <a:rPr i="1" lang="en" sz="1600"/>
              <a:t>Rifles </a:t>
            </a:r>
            <a:r>
              <a:rPr lang="en" sz="1600"/>
              <a:t>(2-handed) use </a:t>
            </a:r>
            <a:r>
              <a:rPr i="1" lang="en" sz="1600"/>
              <a:t>Bullets </a:t>
            </a:r>
            <a:r>
              <a:rPr lang="en" sz="1600"/>
              <a:t>for ammo; may hold up to no more than five rounds at a time before they must be reloaded (even if the prop can hold more than 5 darts at a time, only 5 may be loaded)</a:t>
            </a:r>
            <a:endParaRPr sz="1600"/>
          </a:p>
        </p:txBody>
      </p:sp>
      <p:sp>
        <p:nvSpPr>
          <p:cNvPr id="457" name="Google Shape;457;p59"/>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Guns and Ammo</a:t>
            </a:r>
            <a:endParaRPr sz="3600"/>
          </a:p>
        </p:txBody>
      </p:sp>
      <p:sp>
        <p:nvSpPr>
          <p:cNvPr id="458" name="Google Shape;458;p59"/>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5"/>
          <p:cNvSpPr txBox="1"/>
          <p:nvPr>
            <p:ph type="title"/>
          </p:nvPr>
        </p:nvSpPr>
        <p:spPr>
          <a:xfrm>
            <a:off x="1360200" y="434575"/>
            <a:ext cx="64236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States of Play: “Hold”</a:t>
            </a:r>
            <a:endParaRPr/>
          </a:p>
        </p:txBody>
      </p:sp>
      <p:sp>
        <p:nvSpPr>
          <p:cNvPr id="77" name="Google Shape;77;p15"/>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55600" lvl="0" marL="457200" rtl="0" algn="l">
              <a:spcBef>
                <a:spcPts val="600"/>
              </a:spcBef>
              <a:spcAft>
                <a:spcPts val="0"/>
              </a:spcAft>
              <a:buSzPts val="2000"/>
              <a:buChar char="✣"/>
            </a:pPr>
            <a:r>
              <a:rPr lang="en" sz="2000"/>
              <a:t>May be used by any player or staff member</a:t>
            </a:r>
            <a:endParaRPr sz="2000"/>
          </a:p>
          <a:p>
            <a:pPr indent="-355600" lvl="0" marL="457200" rtl="0" algn="l">
              <a:spcBef>
                <a:spcPts val="0"/>
              </a:spcBef>
              <a:spcAft>
                <a:spcPts val="0"/>
              </a:spcAft>
              <a:buSzPts val="2000"/>
              <a:buChar char="✣"/>
            </a:pPr>
            <a:r>
              <a:rPr lang="en" sz="2000"/>
              <a:t>Reserved for Out of Game (“OOG”) health &amp; safety issues or when important information needs to be shared by staff</a:t>
            </a:r>
            <a:endParaRPr sz="2000"/>
          </a:p>
          <a:p>
            <a:pPr indent="-342900" lvl="1" marL="914400" rtl="0" algn="l">
              <a:spcBef>
                <a:spcPts val="0"/>
              </a:spcBef>
              <a:spcAft>
                <a:spcPts val="0"/>
              </a:spcAft>
              <a:buSzPts val="1800"/>
              <a:buChar char="⨳"/>
            </a:pPr>
            <a:r>
              <a:rPr lang="en" sz="1800"/>
              <a:t>E.g. A player is OOG injured, a camp issue has arisen, pointing out tripping hazards</a:t>
            </a:r>
            <a:endParaRPr sz="1800"/>
          </a:p>
          <a:p>
            <a:pPr indent="-355600" lvl="0" marL="457200" rtl="0" algn="l">
              <a:spcBef>
                <a:spcPts val="0"/>
              </a:spcBef>
              <a:spcAft>
                <a:spcPts val="0"/>
              </a:spcAft>
              <a:buSzPts val="2000"/>
              <a:buChar char="✣"/>
            </a:pPr>
            <a:r>
              <a:rPr lang="en" sz="2000"/>
              <a:t>Players should loudly and clearly call “HOLD!” so all players can hear it</a:t>
            </a:r>
            <a:endParaRPr sz="2000"/>
          </a:p>
          <a:p>
            <a:pPr indent="-355600" lvl="0" marL="457200" rtl="0" algn="l">
              <a:spcBef>
                <a:spcPts val="0"/>
              </a:spcBef>
              <a:spcAft>
                <a:spcPts val="0"/>
              </a:spcAft>
              <a:buSzPts val="2000"/>
              <a:buChar char="✣"/>
            </a:pPr>
            <a:r>
              <a:rPr lang="en" sz="2000"/>
              <a:t>All play must come to a full, complete stop until the issue is resolved</a:t>
            </a:r>
            <a:endParaRPr sz="2000"/>
          </a:p>
        </p:txBody>
      </p:sp>
      <p:sp>
        <p:nvSpPr>
          <p:cNvPr id="78" name="Google Shape;78;p15"/>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2" name="Shape 462"/>
        <p:cNvGrpSpPr/>
        <p:nvPr/>
      </p:nvGrpSpPr>
      <p:grpSpPr>
        <a:xfrm>
          <a:off x="0" y="0"/>
          <a:ext cx="0" cy="0"/>
          <a:chOff x="0" y="0"/>
          <a:chExt cx="0" cy="0"/>
        </a:xfrm>
      </p:grpSpPr>
      <p:sp>
        <p:nvSpPr>
          <p:cNvPr id="463" name="Google Shape;463;p60"/>
          <p:cNvSpPr txBox="1"/>
          <p:nvPr>
            <p:ph type="ctrTitle"/>
          </p:nvPr>
        </p:nvSpPr>
        <p:spPr>
          <a:xfrm>
            <a:off x="1513950" y="1583350"/>
            <a:ext cx="6116100" cy="1159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800"/>
              <a:t>The Death System</a:t>
            </a:r>
            <a:endParaRPr sz="4800"/>
          </a:p>
        </p:txBody>
      </p:sp>
      <p:sp>
        <p:nvSpPr>
          <p:cNvPr id="464" name="Google Shape;464;p60"/>
          <p:cNvSpPr txBox="1"/>
          <p:nvPr>
            <p:ph idx="1" type="subTitle"/>
          </p:nvPr>
        </p:nvSpPr>
        <p:spPr>
          <a:xfrm>
            <a:off x="2919325" y="2687650"/>
            <a:ext cx="3305400" cy="78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Becoming Injured and Beyond During Combat</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8" name="Shape 468"/>
        <p:cNvGrpSpPr/>
        <p:nvPr/>
      </p:nvGrpSpPr>
      <p:grpSpPr>
        <a:xfrm>
          <a:off x="0" y="0"/>
          <a:ext cx="0" cy="0"/>
          <a:chOff x="0" y="0"/>
          <a:chExt cx="0" cy="0"/>
        </a:xfrm>
      </p:grpSpPr>
      <p:sp>
        <p:nvSpPr>
          <p:cNvPr id="469" name="Google Shape;469;p61"/>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55600" lvl="0" marL="457200" rtl="0" algn="l">
              <a:spcBef>
                <a:spcPts val="600"/>
              </a:spcBef>
              <a:spcAft>
                <a:spcPts val="0"/>
              </a:spcAft>
              <a:buSzPts val="2000"/>
              <a:buChar char="✣"/>
            </a:pPr>
            <a:r>
              <a:rPr lang="en" sz="2000"/>
              <a:t>Limb strikes are those delivered to the legal areas of the arms or legs</a:t>
            </a:r>
            <a:endParaRPr sz="2000"/>
          </a:p>
          <a:p>
            <a:pPr indent="-355600" lvl="0" marL="457200" rtl="0" algn="l">
              <a:spcBef>
                <a:spcPts val="0"/>
              </a:spcBef>
              <a:spcAft>
                <a:spcPts val="0"/>
              </a:spcAft>
              <a:buSzPts val="2000"/>
              <a:buChar char="✣"/>
            </a:pPr>
            <a:r>
              <a:rPr lang="en" sz="2000"/>
              <a:t>When a character is struck in a limb, they lose use of that limb until it is healed</a:t>
            </a:r>
            <a:endParaRPr sz="2000"/>
          </a:p>
          <a:p>
            <a:pPr indent="-342900" lvl="1" marL="914400" rtl="0" algn="l">
              <a:spcBef>
                <a:spcPts val="0"/>
              </a:spcBef>
              <a:spcAft>
                <a:spcPts val="0"/>
              </a:spcAft>
              <a:buSzPts val="1800"/>
              <a:buChar char="⨳"/>
            </a:pPr>
            <a:r>
              <a:rPr lang="en" sz="1800"/>
              <a:t>Being struck in the limb again will not increase the severity of the injury unless a skill is called that delivers such an effect, nor will the strike be carried to the Torso</a:t>
            </a:r>
            <a:endParaRPr sz="1800"/>
          </a:p>
          <a:p>
            <a:pPr indent="-342900" lvl="1" marL="914400" rtl="0" algn="l">
              <a:spcBef>
                <a:spcPts val="0"/>
              </a:spcBef>
              <a:spcAft>
                <a:spcPts val="0"/>
              </a:spcAft>
              <a:buSzPts val="1800"/>
              <a:buChar char="⨳"/>
            </a:pPr>
            <a:r>
              <a:rPr lang="en" sz="1800"/>
              <a:t>This does not mean a player should deliberately block strikes with a “deadened” limb, as this risks OOG injury</a:t>
            </a:r>
            <a:endParaRPr sz="1800"/>
          </a:p>
        </p:txBody>
      </p:sp>
      <p:sp>
        <p:nvSpPr>
          <p:cNvPr id="470" name="Google Shape;470;p61"/>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Limb Damage</a:t>
            </a:r>
            <a:endParaRPr sz="3600"/>
          </a:p>
        </p:txBody>
      </p:sp>
      <p:sp>
        <p:nvSpPr>
          <p:cNvPr id="471" name="Google Shape;471;p61"/>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5" name="Shape 475"/>
        <p:cNvGrpSpPr/>
        <p:nvPr/>
      </p:nvGrpSpPr>
      <p:grpSpPr>
        <a:xfrm>
          <a:off x="0" y="0"/>
          <a:ext cx="0" cy="0"/>
          <a:chOff x="0" y="0"/>
          <a:chExt cx="0" cy="0"/>
        </a:xfrm>
      </p:grpSpPr>
      <p:sp>
        <p:nvSpPr>
          <p:cNvPr id="476" name="Google Shape;476;p62"/>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Torso Damage</a:t>
            </a:r>
            <a:endParaRPr sz="3600"/>
          </a:p>
        </p:txBody>
      </p:sp>
      <p:sp>
        <p:nvSpPr>
          <p:cNvPr id="477" name="Google Shape;477;p62"/>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a:t>When a character receives a strike to the Torso they cannot defend against or negate, they begin to enter the Death System, which consists of four stages:</a:t>
            </a:r>
            <a:endParaRPr/>
          </a:p>
          <a:p>
            <a:pPr indent="-381000" lvl="0" marL="457200" rtl="0" algn="l">
              <a:spcBef>
                <a:spcPts val="600"/>
              </a:spcBef>
              <a:spcAft>
                <a:spcPts val="0"/>
              </a:spcAft>
              <a:buSzPts val="2400"/>
              <a:buAutoNum type="arabicPeriod"/>
            </a:pPr>
            <a:r>
              <a:rPr b="1" lang="en"/>
              <a:t>Injured</a:t>
            </a:r>
            <a:endParaRPr b="1"/>
          </a:p>
          <a:p>
            <a:pPr indent="-381000" lvl="0" marL="457200" rtl="0" algn="l">
              <a:spcBef>
                <a:spcPts val="0"/>
              </a:spcBef>
              <a:spcAft>
                <a:spcPts val="0"/>
              </a:spcAft>
              <a:buSzPts val="2400"/>
              <a:buAutoNum type="arabicPeriod"/>
            </a:pPr>
            <a:r>
              <a:rPr b="1" lang="en"/>
              <a:t>Critical</a:t>
            </a:r>
            <a:endParaRPr b="1"/>
          </a:p>
          <a:p>
            <a:pPr indent="-381000" lvl="0" marL="457200" rtl="0" algn="l">
              <a:spcBef>
                <a:spcPts val="0"/>
              </a:spcBef>
              <a:spcAft>
                <a:spcPts val="0"/>
              </a:spcAft>
              <a:buSzPts val="2400"/>
              <a:buAutoNum type="arabicPeriod"/>
            </a:pPr>
            <a:r>
              <a:rPr b="1" lang="en"/>
              <a:t>Comatose</a:t>
            </a:r>
            <a:endParaRPr b="1"/>
          </a:p>
          <a:p>
            <a:pPr indent="-381000" lvl="0" marL="457200" rtl="0" algn="l">
              <a:spcBef>
                <a:spcPts val="0"/>
              </a:spcBef>
              <a:spcAft>
                <a:spcPts val="0"/>
              </a:spcAft>
              <a:buSzPts val="2400"/>
              <a:buAutoNum type="arabicPeriod"/>
            </a:pPr>
            <a:r>
              <a:rPr b="1" lang="en"/>
              <a:t>Death</a:t>
            </a:r>
            <a:endParaRPr b="1"/>
          </a:p>
        </p:txBody>
      </p:sp>
      <p:sp>
        <p:nvSpPr>
          <p:cNvPr id="478" name="Google Shape;478;p62"/>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2" name="Shape 482"/>
        <p:cNvGrpSpPr/>
        <p:nvPr/>
      </p:nvGrpSpPr>
      <p:grpSpPr>
        <a:xfrm>
          <a:off x="0" y="0"/>
          <a:ext cx="0" cy="0"/>
          <a:chOff x="0" y="0"/>
          <a:chExt cx="0" cy="0"/>
        </a:xfrm>
      </p:grpSpPr>
      <p:sp>
        <p:nvSpPr>
          <p:cNvPr id="483" name="Google Shape;483;p63"/>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The Injured Stage</a:t>
            </a:r>
            <a:endParaRPr sz="3600"/>
          </a:p>
        </p:txBody>
      </p:sp>
      <p:sp>
        <p:nvSpPr>
          <p:cNvPr id="484" name="Google Shape;484;p63"/>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42900" lvl="0" marL="457200" rtl="0" algn="l">
              <a:spcBef>
                <a:spcPts val="600"/>
              </a:spcBef>
              <a:spcAft>
                <a:spcPts val="0"/>
              </a:spcAft>
              <a:buSzPts val="1800"/>
              <a:buChar char="✣"/>
            </a:pPr>
            <a:r>
              <a:rPr lang="en" sz="1800"/>
              <a:t>Lasts for 10 minutes</a:t>
            </a:r>
            <a:endParaRPr sz="1800"/>
          </a:p>
          <a:p>
            <a:pPr indent="-342900" lvl="0" marL="457200" rtl="0" algn="l">
              <a:spcBef>
                <a:spcPts val="0"/>
              </a:spcBef>
              <a:spcAft>
                <a:spcPts val="0"/>
              </a:spcAft>
              <a:buSzPts val="1800"/>
              <a:buChar char="✣"/>
            </a:pPr>
            <a:r>
              <a:rPr lang="en" sz="1800"/>
              <a:t>Injured characters may be healed by any effect which states it brings characters out of the Injured stage (most commonly the </a:t>
            </a:r>
            <a:r>
              <a:rPr i="1" lang="en" sz="1800"/>
              <a:t>First Aid</a:t>
            </a:r>
            <a:r>
              <a:rPr lang="en" sz="1800"/>
              <a:t> skill)</a:t>
            </a:r>
            <a:endParaRPr sz="1800"/>
          </a:p>
          <a:p>
            <a:pPr indent="-330200" lvl="1" marL="914400" rtl="0" algn="l">
              <a:spcBef>
                <a:spcPts val="0"/>
              </a:spcBef>
              <a:spcAft>
                <a:spcPts val="0"/>
              </a:spcAft>
              <a:buSzPts val="1600"/>
              <a:buChar char="⨳"/>
            </a:pPr>
            <a:r>
              <a:rPr lang="en" sz="1600"/>
              <a:t>Characters with </a:t>
            </a:r>
            <a:r>
              <a:rPr i="1" lang="en" sz="1600"/>
              <a:t>First Aid</a:t>
            </a:r>
            <a:r>
              <a:rPr lang="en" sz="1600"/>
              <a:t> or healing items may apply it to themselves while Injured, so long as they have at least one undamaged arm</a:t>
            </a:r>
            <a:endParaRPr sz="1600"/>
          </a:p>
          <a:p>
            <a:pPr indent="-342900" lvl="0" marL="457200" rtl="0" algn="l">
              <a:spcBef>
                <a:spcPts val="0"/>
              </a:spcBef>
              <a:spcAft>
                <a:spcPts val="0"/>
              </a:spcAft>
              <a:buSzPts val="1800"/>
              <a:buChar char="✣"/>
            </a:pPr>
            <a:r>
              <a:rPr lang="en" sz="1800"/>
              <a:t>Injured characters may moan, clutch at wounds, cry for help at an audible whisper, or slowly crawl away until healed or the 10 minutes is reached</a:t>
            </a:r>
            <a:endParaRPr sz="1800"/>
          </a:p>
        </p:txBody>
      </p:sp>
      <p:sp>
        <p:nvSpPr>
          <p:cNvPr id="485" name="Google Shape;485;p63"/>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9" name="Shape 489"/>
        <p:cNvGrpSpPr/>
        <p:nvPr/>
      </p:nvGrpSpPr>
      <p:grpSpPr>
        <a:xfrm>
          <a:off x="0" y="0"/>
          <a:ext cx="0" cy="0"/>
          <a:chOff x="0" y="0"/>
          <a:chExt cx="0" cy="0"/>
        </a:xfrm>
      </p:grpSpPr>
      <p:sp>
        <p:nvSpPr>
          <p:cNvPr id="490" name="Google Shape;490;p64"/>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42900" lvl="0" marL="457200" rtl="0" algn="l">
              <a:spcBef>
                <a:spcPts val="600"/>
              </a:spcBef>
              <a:spcAft>
                <a:spcPts val="0"/>
              </a:spcAft>
              <a:buSzPts val="1800"/>
              <a:buChar char="✣"/>
            </a:pPr>
            <a:r>
              <a:rPr lang="en" sz="1800"/>
              <a:t>Begins after the Injured stage timer is exceeded, or an effect brings the character directly to Critical</a:t>
            </a:r>
            <a:endParaRPr sz="1800"/>
          </a:p>
          <a:p>
            <a:pPr indent="-342900" lvl="0" marL="457200" rtl="0" algn="l">
              <a:spcBef>
                <a:spcPts val="0"/>
              </a:spcBef>
              <a:spcAft>
                <a:spcPts val="0"/>
              </a:spcAft>
              <a:buSzPts val="1800"/>
              <a:buChar char="✣"/>
            </a:pPr>
            <a:r>
              <a:rPr lang="en" sz="1800"/>
              <a:t>Lasts for 30 minutes</a:t>
            </a:r>
            <a:endParaRPr sz="1800"/>
          </a:p>
          <a:p>
            <a:pPr indent="-342900" lvl="0" marL="457200" rtl="0" algn="l">
              <a:spcBef>
                <a:spcPts val="0"/>
              </a:spcBef>
              <a:spcAft>
                <a:spcPts val="0"/>
              </a:spcAft>
              <a:buSzPts val="1800"/>
              <a:buChar char="✣"/>
            </a:pPr>
            <a:r>
              <a:rPr lang="en" sz="1800"/>
              <a:t>Critical characters may ONLY be healed by an effect which states it brings characters out of the Critical stage (most commonly a </a:t>
            </a:r>
            <a:r>
              <a:rPr i="1" lang="en" sz="1800"/>
              <a:t>Resuscitate </a:t>
            </a:r>
            <a:r>
              <a:rPr lang="en" sz="1800"/>
              <a:t>effect)</a:t>
            </a:r>
            <a:endParaRPr sz="1800"/>
          </a:p>
          <a:p>
            <a:pPr indent="-330200" lvl="1" marL="914400" rtl="0" algn="l">
              <a:spcBef>
                <a:spcPts val="0"/>
              </a:spcBef>
              <a:spcAft>
                <a:spcPts val="0"/>
              </a:spcAft>
              <a:buSzPts val="1600"/>
              <a:buChar char="⨳"/>
            </a:pPr>
            <a:r>
              <a:rPr lang="en" sz="1600"/>
              <a:t>Once healed out of Critical, the character must roleplay feeling sore for a minimum of one Period</a:t>
            </a:r>
            <a:endParaRPr sz="1600"/>
          </a:p>
          <a:p>
            <a:pPr indent="-342900" lvl="0" marL="457200" rtl="0" algn="l">
              <a:spcBef>
                <a:spcPts val="0"/>
              </a:spcBef>
              <a:spcAft>
                <a:spcPts val="0"/>
              </a:spcAft>
              <a:buSzPts val="1800"/>
              <a:buChar char="✣"/>
            </a:pPr>
            <a:r>
              <a:rPr lang="en" sz="1800"/>
              <a:t>Critical </a:t>
            </a:r>
            <a:r>
              <a:rPr lang="en" sz="1800"/>
              <a:t>characters are unconscious, and may no longer move, speak, or make noises as they are slowly bleeding to death</a:t>
            </a:r>
            <a:endParaRPr sz="1800"/>
          </a:p>
        </p:txBody>
      </p:sp>
      <p:sp>
        <p:nvSpPr>
          <p:cNvPr id="491" name="Google Shape;491;p64"/>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The Critical Stage</a:t>
            </a:r>
            <a:endParaRPr sz="3600"/>
          </a:p>
        </p:txBody>
      </p:sp>
      <p:sp>
        <p:nvSpPr>
          <p:cNvPr id="492" name="Google Shape;492;p64"/>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6" name="Shape 496"/>
        <p:cNvGrpSpPr/>
        <p:nvPr/>
      </p:nvGrpSpPr>
      <p:grpSpPr>
        <a:xfrm>
          <a:off x="0" y="0"/>
          <a:ext cx="0" cy="0"/>
          <a:chOff x="0" y="0"/>
          <a:chExt cx="0" cy="0"/>
        </a:xfrm>
      </p:grpSpPr>
      <p:sp>
        <p:nvSpPr>
          <p:cNvPr id="497" name="Google Shape;497;p65"/>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42900" lvl="0" marL="457200" rtl="0" algn="l">
              <a:spcBef>
                <a:spcPts val="600"/>
              </a:spcBef>
              <a:spcAft>
                <a:spcPts val="0"/>
              </a:spcAft>
              <a:buSzPts val="1800"/>
              <a:buChar char="✣"/>
            </a:pPr>
            <a:r>
              <a:rPr lang="en" sz="1800"/>
              <a:t>Begins after the Critical stage timer is exceeded, or an effect brings the character directly to Comatose</a:t>
            </a:r>
            <a:endParaRPr sz="1800"/>
          </a:p>
          <a:p>
            <a:pPr indent="-342900" lvl="0" marL="457200" rtl="0" algn="l">
              <a:spcBef>
                <a:spcPts val="0"/>
              </a:spcBef>
              <a:spcAft>
                <a:spcPts val="0"/>
              </a:spcAft>
              <a:buSzPts val="1800"/>
              <a:buChar char="✣"/>
            </a:pPr>
            <a:r>
              <a:rPr lang="en" sz="1800"/>
              <a:t>Lasts for 60 minutes</a:t>
            </a:r>
            <a:endParaRPr sz="1800"/>
          </a:p>
          <a:p>
            <a:pPr indent="-342900" lvl="0" marL="457200" rtl="0" algn="l">
              <a:spcBef>
                <a:spcPts val="0"/>
              </a:spcBef>
              <a:spcAft>
                <a:spcPts val="0"/>
              </a:spcAft>
              <a:buSzPts val="1800"/>
              <a:buChar char="✣"/>
            </a:pPr>
            <a:r>
              <a:rPr lang="en" sz="1800"/>
              <a:t>Critical characters may ONLY be healed by an effect which states it brings characters out of the Comatose stage</a:t>
            </a:r>
            <a:endParaRPr sz="1800"/>
          </a:p>
          <a:p>
            <a:pPr indent="-342900" lvl="0" marL="457200" rtl="0" algn="l">
              <a:spcBef>
                <a:spcPts val="0"/>
              </a:spcBef>
              <a:spcAft>
                <a:spcPts val="0"/>
              </a:spcAft>
              <a:buSzPts val="1800"/>
              <a:buChar char="✣"/>
            </a:pPr>
            <a:r>
              <a:rPr i="1" lang="en" sz="1800"/>
              <a:t>Debilitations </a:t>
            </a:r>
            <a:r>
              <a:rPr lang="en" sz="1800"/>
              <a:t>may be applied at plot discretion based on how long the character was Comatose:</a:t>
            </a:r>
            <a:endParaRPr sz="1800"/>
          </a:p>
          <a:p>
            <a:pPr indent="-330200" lvl="1" marL="914400" rtl="0" algn="l">
              <a:spcBef>
                <a:spcPts val="0"/>
              </a:spcBef>
              <a:spcAft>
                <a:spcPts val="0"/>
              </a:spcAft>
              <a:buSzPts val="1600"/>
              <a:buChar char="⨳"/>
            </a:pPr>
            <a:r>
              <a:rPr b="1" lang="en" sz="1600"/>
              <a:t>0-15 minutes:</a:t>
            </a:r>
            <a:r>
              <a:rPr lang="en" sz="1600"/>
              <a:t> No Debilitation</a:t>
            </a:r>
            <a:endParaRPr sz="1600"/>
          </a:p>
          <a:p>
            <a:pPr indent="-330200" lvl="1" marL="914400" rtl="0" algn="l">
              <a:spcBef>
                <a:spcPts val="0"/>
              </a:spcBef>
              <a:spcAft>
                <a:spcPts val="0"/>
              </a:spcAft>
              <a:buSzPts val="1600"/>
              <a:buChar char="⨳"/>
            </a:pPr>
            <a:r>
              <a:rPr b="1" lang="en" sz="1600"/>
              <a:t>16-30 minutes:</a:t>
            </a:r>
            <a:r>
              <a:rPr lang="en" sz="1600"/>
              <a:t> Minor Debilitation</a:t>
            </a:r>
            <a:endParaRPr sz="1600"/>
          </a:p>
          <a:p>
            <a:pPr indent="-330200" lvl="1" marL="914400" rtl="0" algn="l">
              <a:spcBef>
                <a:spcPts val="0"/>
              </a:spcBef>
              <a:spcAft>
                <a:spcPts val="0"/>
              </a:spcAft>
              <a:buSzPts val="1600"/>
              <a:buChar char="⨳"/>
            </a:pPr>
            <a:r>
              <a:rPr b="1" lang="en" sz="1600"/>
              <a:t>31-45 minutes:</a:t>
            </a:r>
            <a:r>
              <a:rPr lang="en" sz="1600"/>
              <a:t> Moderate Debilitation</a:t>
            </a:r>
            <a:endParaRPr sz="1600"/>
          </a:p>
          <a:p>
            <a:pPr indent="-330200" lvl="1" marL="914400" rtl="0" algn="l">
              <a:spcBef>
                <a:spcPts val="0"/>
              </a:spcBef>
              <a:spcAft>
                <a:spcPts val="0"/>
              </a:spcAft>
              <a:buSzPts val="1600"/>
              <a:buChar char="⨳"/>
            </a:pPr>
            <a:r>
              <a:rPr b="1" lang="en" sz="1600"/>
              <a:t>46-60 minutes:</a:t>
            </a:r>
            <a:r>
              <a:rPr lang="en" sz="1600"/>
              <a:t> Major Debilitation</a:t>
            </a:r>
            <a:endParaRPr sz="1600"/>
          </a:p>
        </p:txBody>
      </p:sp>
      <p:sp>
        <p:nvSpPr>
          <p:cNvPr id="498" name="Google Shape;498;p65"/>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The Comatose Stage</a:t>
            </a:r>
            <a:endParaRPr sz="3600"/>
          </a:p>
        </p:txBody>
      </p:sp>
      <p:sp>
        <p:nvSpPr>
          <p:cNvPr id="499" name="Google Shape;499;p65"/>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3" name="Shape 503"/>
        <p:cNvGrpSpPr/>
        <p:nvPr/>
      </p:nvGrpSpPr>
      <p:grpSpPr>
        <a:xfrm>
          <a:off x="0" y="0"/>
          <a:ext cx="0" cy="0"/>
          <a:chOff x="0" y="0"/>
          <a:chExt cx="0" cy="0"/>
        </a:xfrm>
      </p:grpSpPr>
      <p:sp>
        <p:nvSpPr>
          <p:cNvPr id="504" name="Google Shape;504;p66"/>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42900" lvl="0" marL="457200" rtl="0" algn="l">
              <a:spcBef>
                <a:spcPts val="600"/>
              </a:spcBef>
              <a:spcAft>
                <a:spcPts val="0"/>
              </a:spcAft>
              <a:buSzPts val="1800"/>
              <a:buChar char="✣"/>
            </a:pPr>
            <a:r>
              <a:rPr lang="en" sz="1800"/>
              <a:t>Begins after the Comatose stage timer is exceeded, or an effect brings the character directly to Death</a:t>
            </a:r>
            <a:endParaRPr sz="1800"/>
          </a:p>
          <a:p>
            <a:pPr indent="-342900" lvl="0" marL="457200" marR="0" rtl="0" algn="l">
              <a:lnSpc>
                <a:spcPct val="100000"/>
              </a:lnSpc>
              <a:spcBef>
                <a:spcPts val="0"/>
              </a:spcBef>
              <a:spcAft>
                <a:spcPts val="0"/>
              </a:spcAft>
              <a:buClr>
                <a:srgbClr val="926940"/>
              </a:buClr>
              <a:buSzPts val="1800"/>
              <a:buFont typeface="Libre Baskerville"/>
              <a:buChar char="✣"/>
            </a:pPr>
            <a:r>
              <a:rPr lang="en" sz="1800"/>
              <a:t>Lasts permanently; once a character reaches this stage, they are Permanently Dead, and cannot be healed or resuscitated back to life by any means</a:t>
            </a:r>
            <a:endParaRPr sz="1800"/>
          </a:p>
          <a:p>
            <a:pPr indent="-342900" lvl="0" marL="457200" marR="0" rtl="0" algn="l">
              <a:lnSpc>
                <a:spcPct val="100000"/>
              </a:lnSpc>
              <a:spcBef>
                <a:spcPts val="0"/>
              </a:spcBef>
              <a:spcAft>
                <a:spcPts val="0"/>
              </a:spcAft>
              <a:buSzPts val="1800"/>
              <a:buChar char="✣"/>
            </a:pPr>
            <a:r>
              <a:rPr lang="en" sz="1800"/>
              <a:t>If a character reaches this stage, they should consult with the Game Director or Plot Director for additional information and/or about creating a new character</a:t>
            </a:r>
            <a:endParaRPr sz="1800"/>
          </a:p>
        </p:txBody>
      </p:sp>
      <p:sp>
        <p:nvSpPr>
          <p:cNvPr id="505" name="Google Shape;505;p66"/>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Death</a:t>
            </a:r>
            <a:endParaRPr sz="3600"/>
          </a:p>
        </p:txBody>
      </p:sp>
      <p:sp>
        <p:nvSpPr>
          <p:cNvPr id="506" name="Google Shape;506;p66"/>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0" name="Shape 510"/>
        <p:cNvGrpSpPr/>
        <p:nvPr/>
      </p:nvGrpSpPr>
      <p:grpSpPr>
        <a:xfrm>
          <a:off x="0" y="0"/>
          <a:ext cx="0" cy="0"/>
          <a:chOff x="0" y="0"/>
          <a:chExt cx="0" cy="0"/>
        </a:xfrm>
      </p:grpSpPr>
      <p:sp>
        <p:nvSpPr>
          <p:cNvPr id="511" name="Google Shape;511;p67"/>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Status Effects</a:t>
            </a:r>
            <a:endParaRPr sz="3600"/>
          </a:p>
        </p:txBody>
      </p:sp>
      <p:sp>
        <p:nvSpPr>
          <p:cNvPr id="512" name="Google Shape;512;p67"/>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2000"/>
              <a:t>Certain characters, items, or environmental hazards may deliver specific effects, the most common being:</a:t>
            </a:r>
            <a:endParaRPr sz="2000"/>
          </a:p>
          <a:p>
            <a:pPr indent="-342900" lvl="0" marL="457200" rtl="0" algn="l">
              <a:spcBef>
                <a:spcPts val="600"/>
              </a:spcBef>
              <a:spcAft>
                <a:spcPts val="0"/>
              </a:spcAft>
              <a:buSzPts val="1800"/>
              <a:buChar char="✣"/>
            </a:pPr>
            <a:r>
              <a:rPr lang="en" sz="1800"/>
              <a:t>Bleeding Wounds</a:t>
            </a:r>
            <a:endParaRPr sz="1800"/>
          </a:p>
          <a:p>
            <a:pPr indent="-342900" lvl="0" marL="457200" rtl="0" algn="l">
              <a:spcBef>
                <a:spcPts val="0"/>
              </a:spcBef>
              <a:spcAft>
                <a:spcPts val="0"/>
              </a:spcAft>
              <a:buSzPts val="1800"/>
              <a:buChar char="✣"/>
            </a:pPr>
            <a:r>
              <a:rPr lang="en" sz="1800"/>
              <a:t>Intense Pain</a:t>
            </a:r>
            <a:endParaRPr sz="1800"/>
          </a:p>
          <a:p>
            <a:pPr indent="-342900" lvl="0" marL="457200" rtl="0" algn="l">
              <a:spcBef>
                <a:spcPts val="0"/>
              </a:spcBef>
              <a:spcAft>
                <a:spcPts val="0"/>
              </a:spcAft>
              <a:buSzPts val="1800"/>
              <a:buChar char="✣"/>
            </a:pPr>
            <a:r>
              <a:rPr lang="en" sz="1800"/>
              <a:t>Persistent Pain</a:t>
            </a:r>
            <a:endParaRPr sz="1800"/>
          </a:p>
          <a:p>
            <a:pPr indent="-342900" lvl="0" marL="457200" rtl="0" algn="l">
              <a:spcBef>
                <a:spcPts val="0"/>
              </a:spcBef>
              <a:spcAft>
                <a:spcPts val="0"/>
              </a:spcAft>
              <a:buSzPts val="1800"/>
              <a:buChar char="✣"/>
            </a:pPr>
            <a:r>
              <a:rPr lang="en" sz="1800"/>
              <a:t>Elemental Damage (Fire, Frost, Electric)</a:t>
            </a:r>
            <a:endParaRPr sz="1800"/>
          </a:p>
          <a:p>
            <a:pPr indent="-342900" lvl="0" marL="457200" rtl="0" algn="l">
              <a:spcBef>
                <a:spcPts val="0"/>
              </a:spcBef>
              <a:spcAft>
                <a:spcPts val="0"/>
              </a:spcAft>
              <a:buSzPts val="1800"/>
              <a:buChar char="✣"/>
            </a:pPr>
            <a:r>
              <a:rPr lang="en" sz="1800"/>
              <a:t>Chemical Damage</a:t>
            </a:r>
            <a:endParaRPr sz="1800"/>
          </a:p>
          <a:p>
            <a:pPr indent="-342900" lvl="0" marL="457200" rtl="0" algn="l">
              <a:spcBef>
                <a:spcPts val="0"/>
              </a:spcBef>
              <a:spcAft>
                <a:spcPts val="0"/>
              </a:spcAft>
              <a:buSzPts val="1800"/>
              <a:buChar char="✣"/>
            </a:pPr>
            <a:r>
              <a:rPr lang="en" sz="1800"/>
              <a:t>Infection</a:t>
            </a:r>
            <a:endParaRPr sz="2000"/>
          </a:p>
        </p:txBody>
      </p:sp>
      <p:sp>
        <p:nvSpPr>
          <p:cNvPr id="513" name="Google Shape;513;p67"/>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7" name="Shape 517"/>
        <p:cNvGrpSpPr/>
        <p:nvPr/>
      </p:nvGrpSpPr>
      <p:grpSpPr>
        <a:xfrm>
          <a:off x="0" y="0"/>
          <a:ext cx="0" cy="0"/>
          <a:chOff x="0" y="0"/>
          <a:chExt cx="0" cy="0"/>
        </a:xfrm>
      </p:grpSpPr>
      <p:sp>
        <p:nvSpPr>
          <p:cNvPr id="518" name="Google Shape;518;p68"/>
          <p:cNvSpPr txBox="1"/>
          <p:nvPr>
            <p:ph type="title"/>
          </p:nvPr>
        </p:nvSpPr>
        <p:spPr>
          <a:xfrm>
            <a:off x="903600" y="434575"/>
            <a:ext cx="73368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Status Effects Explained</a:t>
            </a:r>
            <a:endParaRPr sz="3600"/>
          </a:p>
        </p:txBody>
      </p:sp>
      <p:sp>
        <p:nvSpPr>
          <p:cNvPr id="519" name="Google Shape;519;p68"/>
          <p:cNvSpPr txBox="1"/>
          <p:nvPr>
            <p:ph idx="2" type="body"/>
          </p:nvPr>
        </p:nvSpPr>
        <p:spPr>
          <a:xfrm>
            <a:off x="3386413" y="1552350"/>
            <a:ext cx="2307000" cy="32973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Clr>
                <a:schemeClr val="dk1"/>
              </a:buClr>
              <a:buSzPts val="1100"/>
              <a:buFont typeface="Arial"/>
              <a:buNone/>
            </a:pPr>
            <a:r>
              <a:rPr b="1" lang="en" sz="1800"/>
              <a:t>Intense Pain</a:t>
            </a:r>
            <a:endParaRPr b="1" sz="1800"/>
          </a:p>
          <a:p>
            <a:pPr indent="0" lvl="0" marL="0" rtl="0" algn="l">
              <a:spcBef>
                <a:spcPts val="600"/>
              </a:spcBef>
              <a:spcAft>
                <a:spcPts val="0"/>
              </a:spcAft>
              <a:buNone/>
            </a:pPr>
            <a:r>
              <a:rPr lang="en"/>
              <a:t>Overwhelms the character with pain to the point where they cannot move away, or take any offensive/defensive actions, until the effect expires or is negated.</a:t>
            </a:r>
            <a:endParaRPr/>
          </a:p>
        </p:txBody>
      </p:sp>
      <p:sp>
        <p:nvSpPr>
          <p:cNvPr id="520" name="Google Shape;520;p68"/>
          <p:cNvSpPr txBox="1"/>
          <p:nvPr>
            <p:ph idx="1" type="body"/>
          </p:nvPr>
        </p:nvSpPr>
        <p:spPr>
          <a:xfrm>
            <a:off x="961200" y="1552350"/>
            <a:ext cx="2307000" cy="32973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b="1" lang="en" sz="1800"/>
              <a:t>Bleeding Wound</a:t>
            </a:r>
            <a:endParaRPr b="1" sz="1800"/>
          </a:p>
          <a:p>
            <a:pPr indent="0" lvl="0" marL="0" rtl="0" algn="l">
              <a:spcBef>
                <a:spcPts val="600"/>
              </a:spcBef>
              <a:spcAft>
                <a:spcPts val="0"/>
              </a:spcAft>
              <a:buNone/>
            </a:pPr>
            <a:r>
              <a:rPr lang="en"/>
              <a:t>Reduces all Death Counts by half; does not stack with other Bleeding Wounds, but may stack with other effects which reduce Death Count timers.</a:t>
            </a:r>
            <a:endParaRPr/>
          </a:p>
        </p:txBody>
      </p:sp>
      <p:sp>
        <p:nvSpPr>
          <p:cNvPr id="521" name="Google Shape;521;p68"/>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
        <p:nvSpPr>
          <p:cNvPr id="522" name="Google Shape;522;p68"/>
          <p:cNvSpPr txBox="1"/>
          <p:nvPr>
            <p:ph idx="3" type="body"/>
          </p:nvPr>
        </p:nvSpPr>
        <p:spPr>
          <a:xfrm>
            <a:off x="5811626" y="1552350"/>
            <a:ext cx="2307000" cy="32973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Clr>
                <a:schemeClr val="dk1"/>
              </a:buClr>
              <a:buSzPts val="1100"/>
              <a:buFont typeface="Arial"/>
              <a:buNone/>
            </a:pPr>
            <a:r>
              <a:rPr b="1" lang="en" sz="1800"/>
              <a:t>Persistent Pain</a:t>
            </a:r>
            <a:endParaRPr b="1" sz="1800"/>
          </a:p>
          <a:p>
            <a:pPr indent="0" lvl="0" marL="0" rtl="0" algn="l">
              <a:spcBef>
                <a:spcPts val="600"/>
              </a:spcBef>
              <a:spcAft>
                <a:spcPts val="0"/>
              </a:spcAft>
              <a:buNone/>
            </a:pPr>
            <a:r>
              <a:rPr lang="en"/>
              <a:t>Prevents a character from moving faster than a walking pace until the end of the event or otherwise stated. There currently is no standard skill or effect which will remove this status effect.</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6" name="Shape 526"/>
        <p:cNvGrpSpPr/>
        <p:nvPr/>
      </p:nvGrpSpPr>
      <p:grpSpPr>
        <a:xfrm>
          <a:off x="0" y="0"/>
          <a:ext cx="0" cy="0"/>
          <a:chOff x="0" y="0"/>
          <a:chExt cx="0" cy="0"/>
        </a:xfrm>
      </p:grpSpPr>
      <p:sp>
        <p:nvSpPr>
          <p:cNvPr id="527" name="Google Shape;527;p69"/>
          <p:cNvSpPr txBox="1"/>
          <p:nvPr>
            <p:ph idx="2" type="body"/>
          </p:nvPr>
        </p:nvSpPr>
        <p:spPr>
          <a:xfrm>
            <a:off x="3386413" y="1552350"/>
            <a:ext cx="2307000" cy="32973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b="1" lang="en" sz="1800"/>
              <a:t>Chemical </a:t>
            </a:r>
            <a:r>
              <a:rPr b="1" lang="en" sz="1800"/>
              <a:t>Damage</a:t>
            </a:r>
            <a:endParaRPr b="1" sz="1800"/>
          </a:p>
          <a:p>
            <a:pPr indent="0" lvl="0" marL="0" rtl="0" algn="l">
              <a:spcBef>
                <a:spcPts val="600"/>
              </a:spcBef>
              <a:spcAft>
                <a:spcPts val="0"/>
              </a:spcAft>
              <a:buNone/>
            </a:pPr>
            <a:r>
              <a:rPr lang="en"/>
              <a:t>Reduces max AP by 1 point until healed; does not stack with itself, but may stack other AP-reducing effects (such as Elemental Damage)</a:t>
            </a:r>
            <a:endParaRPr b="1" sz="1800"/>
          </a:p>
        </p:txBody>
      </p:sp>
      <p:sp>
        <p:nvSpPr>
          <p:cNvPr id="528" name="Google Shape;528;p69"/>
          <p:cNvSpPr txBox="1"/>
          <p:nvPr>
            <p:ph type="title"/>
          </p:nvPr>
        </p:nvSpPr>
        <p:spPr>
          <a:xfrm>
            <a:off x="524850" y="434575"/>
            <a:ext cx="80943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Status Effects Explained (Cont’)</a:t>
            </a:r>
            <a:endParaRPr sz="3600"/>
          </a:p>
        </p:txBody>
      </p:sp>
      <p:sp>
        <p:nvSpPr>
          <p:cNvPr id="529" name="Google Shape;529;p69"/>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
        <p:nvSpPr>
          <p:cNvPr id="530" name="Google Shape;530;p69"/>
          <p:cNvSpPr txBox="1"/>
          <p:nvPr>
            <p:ph idx="1" type="body"/>
          </p:nvPr>
        </p:nvSpPr>
        <p:spPr>
          <a:xfrm>
            <a:off x="961200" y="1552350"/>
            <a:ext cx="2307000" cy="32973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b="1" lang="en" sz="1800"/>
              <a:t>Elemental Damage</a:t>
            </a:r>
            <a:endParaRPr b="1" sz="1800"/>
          </a:p>
          <a:p>
            <a:pPr indent="0" lvl="0" marL="0" rtl="0" algn="l">
              <a:spcBef>
                <a:spcPts val="600"/>
              </a:spcBef>
              <a:spcAft>
                <a:spcPts val="0"/>
              </a:spcAft>
              <a:buNone/>
            </a:pPr>
            <a:r>
              <a:rPr lang="en"/>
              <a:t>Reduces max AP by 1 point until healed; does not stack with its own Element, but may stack with other Elemental Damage types or other AP-reducing effects (such as Chemical Damage)</a:t>
            </a:r>
            <a:endParaRPr/>
          </a:p>
        </p:txBody>
      </p:sp>
      <p:sp>
        <p:nvSpPr>
          <p:cNvPr id="531" name="Google Shape;531;p69"/>
          <p:cNvSpPr txBox="1"/>
          <p:nvPr>
            <p:ph idx="3" type="body"/>
          </p:nvPr>
        </p:nvSpPr>
        <p:spPr>
          <a:xfrm>
            <a:off x="5811626" y="1552350"/>
            <a:ext cx="2307000" cy="32973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b="1" lang="en" sz="1800"/>
              <a:t>Infection</a:t>
            </a:r>
            <a:endParaRPr b="1" sz="1800"/>
          </a:p>
          <a:p>
            <a:pPr indent="0" lvl="0" marL="0" rtl="0" algn="l">
              <a:spcBef>
                <a:spcPts val="600"/>
              </a:spcBef>
              <a:spcAft>
                <a:spcPts val="0"/>
              </a:spcAft>
              <a:buNone/>
            </a:pPr>
            <a:r>
              <a:rPr lang="en"/>
              <a:t>The character must have an unhealed </a:t>
            </a:r>
            <a:r>
              <a:rPr i="1" lang="en"/>
              <a:t>Bleeding Wound</a:t>
            </a:r>
            <a:r>
              <a:rPr lang="en"/>
              <a:t> to obtain this effect; Rank 1-2 will kill at the end of the event if untreated, Rank 3-4 may kill sooner if untreated (typically within 8-12 hours)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6"/>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55600" lvl="0" marL="457200" rtl="0" algn="l">
              <a:spcBef>
                <a:spcPts val="600"/>
              </a:spcBef>
              <a:spcAft>
                <a:spcPts val="0"/>
              </a:spcAft>
              <a:buSzPts val="2000"/>
              <a:buChar char="✣"/>
            </a:pPr>
            <a:r>
              <a:rPr lang="en" sz="2000"/>
              <a:t>Used by plot </a:t>
            </a:r>
            <a:r>
              <a:rPr lang="en" sz="2000"/>
              <a:t>staff members</a:t>
            </a:r>
            <a:endParaRPr sz="2000"/>
          </a:p>
          <a:p>
            <a:pPr indent="-355600" lvl="0" marL="457200" rtl="0" algn="l">
              <a:spcBef>
                <a:spcPts val="0"/>
              </a:spcBef>
              <a:spcAft>
                <a:spcPts val="0"/>
              </a:spcAft>
              <a:buSzPts val="2000"/>
              <a:buChar char="✣"/>
            </a:pPr>
            <a:r>
              <a:rPr lang="en" sz="2000"/>
              <a:t>Reserved for when plot staff is setting an In Game (“IG”) scene or explaining the mechanics of an encounter</a:t>
            </a:r>
            <a:endParaRPr sz="2000"/>
          </a:p>
          <a:p>
            <a:pPr indent="-342900" lvl="1" marL="914400" rtl="0" algn="l">
              <a:spcBef>
                <a:spcPts val="0"/>
              </a:spcBef>
              <a:spcAft>
                <a:spcPts val="0"/>
              </a:spcAft>
              <a:buSzPts val="1800"/>
              <a:buChar char="⨳"/>
            </a:pPr>
            <a:r>
              <a:rPr lang="en" sz="1800"/>
              <a:t>E.g. “SCENE! This box is crackling with electricity”, or “SCENE! You hear an explosion in the distance”</a:t>
            </a:r>
            <a:endParaRPr sz="1800"/>
          </a:p>
          <a:p>
            <a:pPr indent="-355600" lvl="0" marL="457200" rtl="0" algn="l">
              <a:spcBef>
                <a:spcPts val="0"/>
              </a:spcBef>
              <a:spcAft>
                <a:spcPts val="0"/>
              </a:spcAft>
              <a:buSzPts val="2000"/>
              <a:buChar char="✣"/>
            </a:pPr>
            <a:r>
              <a:rPr lang="en" sz="2000"/>
              <a:t>Players should take note of what is being described, but play does not have to stop as it would for a “HOLD”</a:t>
            </a:r>
            <a:endParaRPr sz="2000"/>
          </a:p>
        </p:txBody>
      </p:sp>
      <p:sp>
        <p:nvSpPr>
          <p:cNvPr id="84" name="Google Shape;84;p16"/>
          <p:cNvSpPr txBox="1"/>
          <p:nvPr>
            <p:ph type="title"/>
          </p:nvPr>
        </p:nvSpPr>
        <p:spPr>
          <a:xfrm>
            <a:off x="943950" y="434575"/>
            <a:ext cx="72561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States of Play:</a:t>
            </a:r>
            <a:r>
              <a:rPr lang="en" sz="3600"/>
              <a:t> “Scene”</a:t>
            </a:r>
            <a:endParaRPr/>
          </a:p>
        </p:txBody>
      </p:sp>
      <p:sp>
        <p:nvSpPr>
          <p:cNvPr id="85" name="Google Shape;85;p16"/>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5" name="Shape 535"/>
        <p:cNvGrpSpPr/>
        <p:nvPr/>
      </p:nvGrpSpPr>
      <p:grpSpPr>
        <a:xfrm>
          <a:off x="0" y="0"/>
          <a:ext cx="0" cy="0"/>
          <a:chOff x="0" y="0"/>
          <a:chExt cx="0" cy="0"/>
        </a:xfrm>
      </p:grpSpPr>
      <p:sp>
        <p:nvSpPr>
          <p:cNvPr id="536" name="Google Shape;536;p70"/>
          <p:cNvSpPr txBox="1"/>
          <p:nvPr>
            <p:ph type="ctrTitle"/>
          </p:nvPr>
        </p:nvSpPr>
        <p:spPr>
          <a:xfrm>
            <a:off x="1513950" y="1583350"/>
            <a:ext cx="6116100" cy="1159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800"/>
              <a:t>Closing</a:t>
            </a:r>
            <a:r>
              <a:rPr lang="en" sz="4800"/>
              <a:t> Notes</a:t>
            </a:r>
            <a:endParaRPr sz="4800"/>
          </a:p>
        </p:txBody>
      </p:sp>
      <p:sp>
        <p:nvSpPr>
          <p:cNvPr id="537" name="Google Shape;537;p70"/>
          <p:cNvSpPr txBox="1"/>
          <p:nvPr>
            <p:ph idx="1" type="subTitle"/>
          </p:nvPr>
        </p:nvSpPr>
        <p:spPr>
          <a:xfrm>
            <a:off x="2919325" y="2687650"/>
            <a:ext cx="3305400" cy="78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 Final Message</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1" name="Shape 541"/>
        <p:cNvGrpSpPr/>
        <p:nvPr/>
      </p:nvGrpSpPr>
      <p:grpSpPr>
        <a:xfrm>
          <a:off x="0" y="0"/>
          <a:ext cx="0" cy="0"/>
          <a:chOff x="0" y="0"/>
          <a:chExt cx="0" cy="0"/>
        </a:xfrm>
      </p:grpSpPr>
      <p:sp>
        <p:nvSpPr>
          <p:cNvPr id="542" name="Google Shape;542;p71"/>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1800"/>
              <a:t>While this guide should give enough explanation of the basics to begin live play, it is not a substitute for a thorough review of the rulebook. However, it is to be expected that not everything can memorized immediately, and questions will inevitably arise: we kindly remind you that questions are always welcome and will never be received poorly, as we are here to help you learn and have as much fun as possible.</a:t>
            </a:r>
            <a:br>
              <a:rPr lang="en" sz="1800"/>
            </a:br>
            <a:br>
              <a:rPr lang="en" sz="1800"/>
            </a:br>
            <a:r>
              <a:rPr lang="en" sz="1800"/>
              <a:t>And with that, we would like to say:</a:t>
            </a:r>
            <a:endParaRPr sz="1800"/>
          </a:p>
        </p:txBody>
      </p:sp>
      <p:sp>
        <p:nvSpPr>
          <p:cNvPr id="543" name="Google Shape;543;p71"/>
          <p:cNvSpPr txBox="1"/>
          <p:nvPr>
            <p:ph type="title"/>
          </p:nvPr>
        </p:nvSpPr>
        <p:spPr>
          <a:xfrm>
            <a:off x="1433400" y="434575"/>
            <a:ext cx="6277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A Final Word</a:t>
            </a:r>
            <a:endParaRPr sz="3600"/>
          </a:p>
        </p:txBody>
      </p:sp>
      <p:sp>
        <p:nvSpPr>
          <p:cNvPr id="544" name="Google Shape;544;p71"/>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8" name="Shape 548"/>
        <p:cNvGrpSpPr/>
        <p:nvPr/>
      </p:nvGrpSpPr>
      <p:grpSpPr>
        <a:xfrm>
          <a:off x="0" y="0"/>
          <a:ext cx="0" cy="0"/>
          <a:chOff x="0" y="0"/>
          <a:chExt cx="0" cy="0"/>
        </a:xfrm>
      </p:grpSpPr>
      <p:sp>
        <p:nvSpPr>
          <p:cNvPr id="549" name="Google Shape;549;p72"/>
          <p:cNvSpPr txBox="1"/>
          <p:nvPr>
            <p:ph idx="1" type="body"/>
          </p:nvPr>
        </p:nvSpPr>
        <p:spPr>
          <a:xfrm>
            <a:off x="2105050" y="720000"/>
            <a:ext cx="4933800" cy="3703500"/>
          </a:xfrm>
          <a:prstGeom prst="rect">
            <a:avLst/>
          </a:prstGeom>
        </p:spPr>
        <p:txBody>
          <a:bodyPr anchorCtr="0" anchor="ctr" bIns="91425" lIns="91425" spcFirstLastPara="1" rIns="91425" wrap="square" tIns="91425">
            <a:noAutofit/>
          </a:bodyPr>
          <a:lstStyle/>
          <a:p>
            <a:pPr indent="0" lvl="0" marL="0" rtl="0" algn="ctr">
              <a:spcBef>
                <a:spcPts val="600"/>
              </a:spcBef>
              <a:spcAft>
                <a:spcPts val="0"/>
              </a:spcAft>
              <a:buNone/>
            </a:pPr>
            <a:r>
              <a:rPr b="1" i="0" lang="en" sz="3600"/>
              <a:t>Thank you, and welcome to the World of Aurum!</a:t>
            </a:r>
            <a:endParaRPr b="1" i="0" sz="3600"/>
          </a:p>
          <a:p>
            <a:pPr indent="0" lvl="0" marL="0" rtl="0" algn="ctr">
              <a:spcBef>
                <a:spcPts val="600"/>
              </a:spcBef>
              <a:spcAft>
                <a:spcPts val="0"/>
              </a:spcAft>
              <a:buNone/>
            </a:pPr>
            <a:r>
              <a:t/>
            </a:r>
            <a:endParaRPr sz="3600"/>
          </a:p>
          <a:p>
            <a:pPr indent="0" lvl="0" marL="0" rtl="0" algn="r">
              <a:spcBef>
                <a:spcPts val="600"/>
              </a:spcBef>
              <a:spcAft>
                <a:spcPts val="0"/>
              </a:spcAft>
              <a:buNone/>
            </a:pPr>
            <a:r>
              <a:rPr lang="en"/>
              <a:t>—The Aurum Staff</a:t>
            </a:r>
            <a:endParaRPr/>
          </a:p>
        </p:txBody>
      </p:sp>
      <p:sp>
        <p:nvSpPr>
          <p:cNvPr id="550" name="Google Shape;550;p72"/>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7"/>
          <p:cNvSpPr txBox="1"/>
          <p:nvPr>
            <p:ph type="title"/>
          </p:nvPr>
        </p:nvSpPr>
        <p:spPr>
          <a:xfrm>
            <a:off x="1353600" y="434575"/>
            <a:ext cx="64368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States of Play: </a:t>
            </a:r>
            <a:r>
              <a:rPr lang="en" sz="3600"/>
              <a:t>“Clarify”</a:t>
            </a:r>
            <a:endParaRPr/>
          </a:p>
        </p:txBody>
      </p:sp>
      <p:sp>
        <p:nvSpPr>
          <p:cNvPr id="91" name="Google Shape;91;p17"/>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55600" lvl="0" marL="457200" rtl="0" algn="l">
              <a:spcBef>
                <a:spcPts val="600"/>
              </a:spcBef>
              <a:spcAft>
                <a:spcPts val="0"/>
              </a:spcAft>
              <a:buSzPts val="2000"/>
              <a:buChar char="✣"/>
            </a:pPr>
            <a:r>
              <a:rPr lang="en" sz="2000"/>
              <a:t>May be used by any player</a:t>
            </a:r>
            <a:endParaRPr sz="2000"/>
          </a:p>
          <a:p>
            <a:pPr indent="-355600" lvl="0" marL="457200" rtl="0" algn="l">
              <a:spcBef>
                <a:spcPts val="0"/>
              </a:spcBef>
              <a:spcAft>
                <a:spcPts val="0"/>
              </a:spcAft>
              <a:buSzPts val="2000"/>
              <a:buChar char="✣"/>
            </a:pPr>
            <a:r>
              <a:rPr lang="en" sz="2000"/>
              <a:t>Reserved for asking another player or an encounter marshal for further explanation of an OOG rule, effect, or mechanic</a:t>
            </a:r>
            <a:endParaRPr sz="2000"/>
          </a:p>
          <a:p>
            <a:pPr indent="-342900" lvl="1" marL="914400" rtl="0" algn="l">
              <a:spcBef>
                <a:spcPts val="0"/>
              </a:spcBef>
              <a:spcAft>
                <a:spcPts val="0"/>
              </a:spcAft>
              <a:buSzPts val="1800"/>
              <a:buChar char="⨳"/>
            </a:pPr>
            <a:r>
              <a:rPr lang="en" sz="1800"/>
              <a:t>E.g. “Clarify: what does that skill you just used on me do?” or “Clarify: how does the Jump skill work again?”</a:t>
            </a:r>
            <a:endParaRPr sz="1800"/>
          </a:p>
          <a:p>
            <a:pPr indent="-355600" lvl="0" marL="457200" rtl="0" algn="l">
              <a:spcBef>
                <a:spcPts val="0"/>
              </a:spcBef>
              <a:spcAft>
                <a:spcPts val="0"/>
              </a:spcAft>
              <a:buSzPts val="2000"/>
              <a:buChar char="✣"/>
            </a:pPr>
            <a:r>
              <a:rPr lang="en" sz="2000"/>
              <a:t>Play pauses for the players in the CLARIFY, but play may ignore and continue around them until the question is answered</a:t>
            </a:r>
            <a:endParaRPr sz="2000"/>
          </a:p>
        </p:txBody>
      </p:sp>
      <p:sp>
        <p:nvSpPr>
          <p:cNvPr id="92" name="Google Shape;92;p17"/>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8"/>
          <p:cNvSpPr txBox="1"/>
          <p:nvPr>
            <p:ph type="title"/>
          </p:nvPr>
        </p:nvSpPr>
        <p:spPr>
          <a:xfrm>
            <a:off x="1353600" y="434575"/>
            <a:ext cx="64368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Periods</a:t>
            </a:r>
            <a:endParaRPr/>
          </a:p>
        </p:txBody>
      </p:sp>
      <p:sp>
        <p:nvSpPr>
          <p:cNvPr id="98" name="Google Shape;98;p18"/>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p>
            <a:pPr indent="-355600" lvl="0" marL="457200" rtl="0" algn="l">
              <a:spcBef>
                <a:spcPts val="600"/>
              </a:spcBef>
              <a:spcAft>
                <a:spcPts val="0"/>
              </a:spcAft>
              <a:buSzPts val="2000"/>
              <a:buChar char="✣"/>
            </a:pPr>
            <a:r>
              <a:rPr lang="en" sz="2000"/>
              <a:t>Events are broken into standard time Periods, around which skill learning, NPC shifts, and certain status effects are timed</a:t>
            </a:r>
            <a:endParaRPr sz="2000"/>
          </a:p>
          <a:p>
            <a:pPr indent="-342900" lvl="1" marL="914400" rtl="0" algn="l">
              <a:spcBef>
                <a:spcPts val="0"/>
              </a:spcBef>
              <a:spcAft>
                <a:spcPts val="0"/>
              </a:spcAft>
              <a:buSzPts val="1800"/>
              <a:buChar char="⨳"/>
            </a:pPr>
            <a:r>
              <a:rPr lang="en" sz="1800"/>
              <a:t>Periods are 4 hours long beginning at 10 pm for full-weekend events</a:t>
            </a:r>
            <a:endParaRPr sz="1800"/>
          </a:p>
          <a:p>
            <a:pPr indent="-342900" lvl="1" marL="914400" rtl="0" algn="l">
              <a:spcBef>
                <a:spcPts val="0"/>
              </a:spcBef>
              <a:spcAft>
                <a:spcPts val="0"/>
              </a:spcAft>
              <a:buSzPts val="1800"/>
              <a:buChar char="⨳"/>
            </a:pPr>
            <a:r>
              <a:rPr lang="en" sz="1800"/>
              <a:t>Periods are 2 hours long beginning at 10 am for one-day events</a:t>
            </a:r>
            <a:endParaRPr sz="1800"/>
          </a:p>
        </p:txBody>
      </p:sp>
      <p:sp>
        <p:nvSpPr>
          <p:cNvPr id="99" name="Google Shape;99;p18"/>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9"/>
          <p:cNvSpPr txBox="1"/>
          <p:nvPr>
            <p:ph idx="1" type="body"/>
          </p:nvPr>
        </p:nvSpPr>
        <p:spPr>
          <a:xfrm>
            <a:off x="1224450" y="1477750"/>
            <a:ext cx="6695100" cy="14985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1800"/>
              <a:t>Most skills and effects have standardized durations, and (unless stated otherwise) any modifications to their durations will raise or lower their time interval by one or more “steps” according to the Time Interval Scale:</a:t>
            </a:r>
            <a:endParaRPr sz="1800"/>
          </a:p>
        </p:txBody>
      </p:sp>
      <p:sp>
        <p:nvSpPr>
          <p:cNvPr id="105" name="Google Shape;105;p19"/>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Time Intervals</a:t>
            </a:r>
            <a:endParaRPr sz="3600"/>
          </a:p>
        </p:txBody>
      </p:sp>
      <p:sp>
        <p:nvSpPr>
          <p:cNvPr id="106" name="Google Shape;106;p19"/>
          <p:cNvSpPr txBox="1"/>
          <p:nvPr>
            <p:ph idx="12" type="sldNum"/>
          </p:nvPr>
        </p:nvSpPr>
        <p:spPr>
          <a:xfrm>
            <a:off x="4297650" y="4749901"/>
            <a:ext cx="548700" cy="39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
        <p:nvSpPr>
          <p:cNvPr id="107" name="Google Shape;107;p19"/>
          <p:cNvSpPr/>
          <p:nvPr/>
        </p:nvSpPr>
        <p:spPr>
          <a:xfrm>
            <a:off x="1954620" y="3162025"/>
            <a:ext cx="1114800" cy="45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0" spcFirstLastPara="1" rIns="0" wrap="square" tIns="0">
            <a:noAutofit/>
          </a:bodyPr>
          <a:lstStyle/>
          <a:p>
            <a:pPr indent="0" lvl="0" marL="0" rtl="0" algn="ctr">
              <a:spcBef>
                <a:spcPts val="600"/>
              </a:spcBef>
              <a:spcAft>
                <a:spcPts val="0"/>
              </a:spcAft>
              <a:buClr>
                <a:schemeClr val="dk1"/>
              </a:buClr>
              <a:buSzPts val="1100"/>
              <a:buFont typeface="Arial"/>
              <a:buNone/>
            </a:pPr>
            <a:r>
              <a:rPr i="1" lang="en" sz="1800">
                <a:solidFill>
                  <a:srgbClr val="403228"/>
                </a:solidFill>
                <a:latin typeface="Libre Baskerville"/>
                <a:ea typeface="Libre Baskerville"/>
                <a:cs typeface="Libre Baskerville"/>
                <a:sym typeface="Libre Baskerville"/>
              </a:rPr>
              <a:t>5 sec</a:t>
            </a:r>
            <a:endParaRPr i="1" sz="1800">
              <a:latin typeface="Libre Baskerville"/>
              <a:ea typeface="Libre Baskerville"/>
              <a:cs typeface="Libre Baskerville"/>
              <a:sym typeface="Libre Baskerville"/>
            </a:endParaRPr>
          </a:p>
        </p:txBody>
      </p:sp>
      <p:sp>
        <p:nvSpPr>
          <p:cNvPr id="108" name="Google Shape;108;p19"/>
          <p:cNvSpPr/>
          <p:nvPr/>
        </p:nvSpPr>
        <p:spPr>
          <a:xfrm>
            <a:off x="7447900" y="3162025"/>
            <a:ext cx="1114800" cy="45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0" spcFirstLastPara="1" rIns="0" wrap="square" tIns="0">
            <a:noAutofit/>
          </a:bodyPr>
          <a:lstStyle/>
          <a:p>
            <a:pPr indent="0" lvl="0" marL="0" rtl="0" algn="ctr">
              <a:spcBef>
                <a:spcPts val="600"/>
              </a:spcBef>
              <a:spcAft>
                <a:spcPts val="0"/>
              </a:spcAft>
              <a:buNone/>
            </a:pPr>
            <a:r>
              <a:rPr i="1" lang="en" sz="1800">
                <a:solidFill>
                  <a:srgbClr val="403228"/>
                </a:solidFill>
                <a:latin typeface="Libre Baskerville"/>
                <a:ea typeface="Libre Baskerville"/>
                <a:cs typeface="Libre Baskerville"/>
                <a:sym typeface="Libre Baskerville"/>
              </a:rPr>
              <a:t>5 min</a:t>
            </a:r>
            <a:endParaRPr i="1" sz="1800">
              <a:latin typeface="Libre Baskerville"/>
              <a:ea typeface="Libre Baskerville"/>
              <a:cs typeface="Libre Baskerville"/>
              <a:sym typeface="Libre Baskerville"/>
            </a:endParaRPr>
          </a:p>
        </p:txBody>
      </p:sp>
      <p:sp>
        <p:nvSpPr>
          <p:cNvPr id="109" name="Google Shape;109;p19"/>
          <p:cNvSpPr/>
          <p:nvPr/>
        </p:nvSpPr>
        <p:spPr>
          <a:xfrm>
            <a:off x="1954620" y="4086238"/>
            <a:ext cx="1114800" cy="45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0" spcFirstLastPara="1" rIns="0" wrap="square" tIns="0">
            <a:noAutofit/>
          </a:bodyPr>
          <a:lstStyle/>
          <a:p>
            <a:pPr indent="0" lvl="0" marL="0" rtl="0" algn="ctr">
              <a:spcBef>
                <a:spcPts val="600"/>
              </a:spcBef>
              <a:spcAft>
                <a:spcPts val="0"/>
              </a:spcAft>
              <a:buNone/>
            </a:pPr>
            <a:r>
              <a:rPr i="1" lang="en" sz="1800">
                <a:solidFill>
                  <a:srgbClr val="403228"/>
                </a:solidFill>
                <a:latin typeface="Libre Baskerville"/>
                <a:ea typeface="Libre Baskerville"/>
                <a:cs typeface="Libre Baskerville"/>
                <a:sym typeface="Libre Baskerville"/>
              </a:rPr>
              <a:t>30 min</a:t>
            </a:r>
            <a:endParaRPr i="1" sz="1800">
              <a:latin typeface="Libre Baskerville"/>
              <a:ea typeface="Libre Baskerville"/>
              <a:cs typeface="Libre Baskerville"/>
              <a:sym typeface="Libre Baskerville"/>
            </a:endParaRPr>
          </a:p>
        </p:txBody>
      </p:sp>
      <p:sp>
        <p:nvSpPr>
          <p:cNvPr id="110" name="Google Shape;110;p19"/>
          <p:cNvSpPr/>
          <p:nvPr/>
        </p:nvSpPr>
        <p:spPr>
          <a:xfrm>
            <a:off x="3327940" y="3162025"/>
            <a:ext cx="1114800" cy="45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0" spcFirstLastPara="1" rIns="0" wrap="square" tIns="0">
            <a:noAutofit/>
          </a:bodyPr>
          <a:lstStyle/>
          <a:p>
            <a:pPr indent="0" lvl="0" marL="0" rtl="0" algn="ctr">
              <a:spcBef>
                <a:spcPts val="600"/>
              </a:spcBef>
              <a:spcAft>
                <a:spcPts val="0"/>
              </a:spcAft>
              <a:buNone/>
            </a:pPr>
            <a:r>
              <a:rPr i="1" lang="en" sz="1800">
                <a:solidFill>
                  <a:srgbClr val="403228"/>
                </a:solidFill>
                <a:latin typeface="Libre Baskerville"/>
                <a:ea typeface="Libre Baskerville"/>
                <a:cs typeface="Libre Baskerville"/>
                <a:sym typeface="Libre Baskerville"/>
              </a:rPr>
              <a:t>15 sec</a:t>
            </a:r>
            <a:endParaRPr i="1" sz="1800">
              <a:latin typeface="Libre Baskerville"/>
              <a:ea typeface="Libre Baskerville"/>
              <a:cs typeface="Libre Baskerville"/>
              <a:sym typeface="Libre Baskerville"/>
            </a:endParaRPr>
          </a:p>
        </p:txBody>
      </p:sp>
      <p:sp>
        <p:nvSpPr>
          <p:cNvPr id="111" name="Google Shape;111;p19"/>
          <p:cNvSpPr/>
          <p:nvPr/>
        </p:nvSpPr>
        <p:spPr>
          <a:xfrm>
            <a:off x="4701260" y="3162025"/>
            <a:ext cx="1114800" cy="45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0" spcFirstLastPara="1" rIns="0" wrap="square" tIns="0">
            <a:noAutofit/>
          </a:bodyPr>
          <a:lstStyle/>
          <a:p>
            <a:pPr indent="0" lvl="0" marL="0" rtl="0" algn="ctr">
              <a:spcBef>
                <a:spcPts val="600"/>
              </a:spcBef>
              <a:spcAft>
                <a:spcPts val="0"/>
              </a:spcAft>
              <a:buNone/>
            </a:pPr>
            <a:r>
              <a:rPr i="1" lang="en" sz="1800">
                <a:solidFill>
                  <a:srgbClr val="403228"/>
                </a:solidFill>
                <a:latin typeface="Libre Baskerville"/>
                <a:ea typeface="Libre Baskerville"/>
                <a:cs typeface="Libre Baskerville"/>
                <a:sym typeface="Libre Baskerville"/>
              </a:rPr>
              <a:t>30 sec</a:t>
            </a:r>
            <a:endParaRPr i="1" sz="1800">
              <a:latin typeface="Libre Baskerville"/>
              <a:ea typeface="Libre Baskerville"/>
              <a:cs typeface="Libre Baskerville"/>
              <a:sym typeface="Libre Baskerville"/>
            </a:endParaRPr>
          </a:p>
        </p:txBody>
      </p:sp>
      <p:sp>
        <p:nvSpPr>
          <p:cNvPr id="112" name="Google Shape;112;p19"/>
          <p:cNvSpPr/>
          <p:nvPr/>
        </p:nvSpPr>
        <p:spPr>
          <a:xfrm>
            <a:off x="581300" y="4086250"/>
            <a:ext cx="1114800" cy="45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0" spcFirstLastPara="1" rIns="0" wrap="square" tIns="0">
            <a:noAutofit/>
          </a:bodyPr>
          <a:lstStyle/>
          <a:p>
            <a:pPr indent="0" lvl="0" marL="0" rtl="0" algn="ctr">
              <a:spcBef>
                <a:spcPts val="600"/>
              </a:spcBef>
              <a:spcAft>
                <a:spcPts val="0"/>
              </a:spcAft>
              <a:buNone/>
            </a:pPr>
            <a:r>
              <a:rPr i="1" lang="en" sz="1800">
                <a:solidFill>
                  <a:srgbClr val="403228"/>
                </a:solidFill>
                <a:latin typeface="Libre Baskerville"/>
                <a:ea typeface="Libre Baskerville"/>
                <a:cs typeface="Libre Baskerville"/>
                <a:sym typeface="Libre Baskerville"/>
              </a:rPr>
              <a:t>15 min</a:t>
            </a:r>
            <a:endParaRPr i="1" sz="1800">
              <a:latin typeface="Libre Baskerville"/>
              <a:ea typeface="Libre Baskerville"/>
              <a:cs typeface="Libre Baskerville"/>
              <a:sym typeface="Libre Baskerville"/>
            </a:endParaRPr>
          </a:p>
        </p:txBody>
      </p:sp>
      <p:sp>
        <p:nvSpPr>
          <p:cNvPr id="113" name="Google Shape;113;p19"/>
          <p:cNvSpPr/>
          <p:nvPr/>
        </p:nvSpPr>
        <p:spPr>
          <a:xfrm>
            <a:off x="3327940" y="4086250"/>
            <a:ext cx="1114800" cy="45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0" spcFirstLastPara="1" rIns="0" wrap="square" tIns="0">
            <a:noAutofit/>
          </a:bodyPr>
          <a:lstStyle/>
          <a:p>
            <a:pPr indent="0" lvl="0" marL="0" rtl="0" algn="ctr">
              <a:spcBef>
                <a:spcPts val="600"/>
              </a:spcBef>
              <a:spcAft>
                <a:spcPts val="0"/>
              </a:spcAft>
              <a:buNone/>
            </a:pPr>
            <a:r>
              <a:rPr i="1" lang="en" sz="1800">
                <a:solidFill>
                  <a:srgbClr val="403228"/>
                </a:solidFill>
                <a:latin typeface="Libre Baskerville"/>
                <a:ea typeface="Libre Baskerville"/>
                <a:cs typeface="Libre Baskerville"/>
                <a:sym typeface="Libre Baskerville"/>
              </a:rPr>
              <a:t>1 hour</a:t>
            </a:r>
            <a:endParaRPr i="1" sz="1800">
              <a:latin typeface="Libre Baskerville"/>
              <a:ea typeface="Libre Baskerville"/>
              <a:cs typeface="Libre Baskerville"/>
              <a:sym typeface="Libre Baskerville"/>
            </a:endParaRPr>
          </a:p>
        </p:txBody>
      </p:sp>
      <p:sp>
        <p:nvSpPr>
          <p:cNvPr id="114" name="Google Shape;114;p19"/>
          <p:cNvSpPr/>
          <p:nvPr/>
        </p:nvSpPr>
        <p:spPr>
          <a:xfrm>
            <a:off x="4701260" y="4086250"/>
            <a:ext cx="1114800" cy="45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0" spcFirstLastPara="1" rIns="0" wrap="square" tIns="0">
            <a:noAutofit/>
          </a:bodyPr>
          <a:lstStyle/>
          <a:p>
            <a:pPr indent="0" lvl="0" marL="0" rtl="0" algn="ctr">
              <a:spcBef>
                <a:spcPts val="600"/>
              </a:spcBef>
              <a:spcAft>
                <a:spcPts val="0"/>
              </a:spcAft>
              <a:buNone/>
            </a:pPr>
            <a:r>
              <a:rPr i="1" lang="en" sz="1800">
                <a:solidFill>
                  <a:srgbClr val="403228"/>
                </a:solidFill>
                <a:latin typeface="Libre Baskerville"/>
                <a:ea typeface="Libre Baskerville"/>
                <a:cs typeface="Libre Baskerville"/>
                <a:sym typeface="Libre Baskerville"/>
              </a:rPr>
              <a:t>4 hours</a:t>
            </a:r>
            <a:endParaRPr i="1" sz="1800">
              <a:latin typeface="Libre Baskerville"/>
              <a:ea typeface="Libre Baskerville"/>
              <a:cs typeface="Libre Baskerville"/>
              <a:sym typeface="Libre Baskerville"/>
            </a:endParaRPr>
          </a:p>
        </p:txBody>
      </p:sp>
      <p:sp>
        <p:nvSpPr>
          <p:cNvPr id="115" name="Google Shape;115;p19"/>
          <p:cNvSpPr/>
          <p:nvPr/>
        </p:nvSpPr>
        <p:spPr>
          <a:xfrm>
            <a:off x="6074580" y="3162025"/>
            <a:ext cx="1114800" cy="45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0" spcFirstLastPara="1" rIns="0" wrap="square" tIns="0">
            <a:noAutofit/>
          </a:bodyPr>
          <a:lstStyle/>
          <a:p>
            <a:pPr indent="0" lvl="0" marL="0" rtl="0" algn="ctr">
              <a:spcBef>
                <a:spcPts val="600"/>
              </a:spcBef>
              <a:spcAft>
                <a:spcPts val="0"/>
              </a:spcAft>
              <a:buNone/>
            </a:pPr>
            <a:r>
              <a:rPr i="1" lang="en" sz="1800">
                <a:solidFill>
                  <a:srgbClr val="403228"/>
                </a:solidFill>
                <a:latin typeface="Libre Baskerville"/>
                <a:ea typeface="Libre Baskerville"/>
                <a:cs typeface="Libre Baskerville"/>
                <a:sym typeface="Libre Baskerville"/>
              </a:rPr>
              <a:t>1 min</a:t>
            </a:r>
            <a:endParaRPr i="1" sz="1800">
              <a:latin typeface="Libre Baskerville"/>
              <a:ea typeface="Libre Baskerville"/>
              <a:cs typeface="Libre Baskerville"/>
              <a:sym typeface="Libre Baskerville"/>
            </a:endParaRPr>
          </a:p>
        </p:txBody>
      </p:sp>
      <p:sp>
        <p:nvSpPr>
          <p:cNvPr id="116" name="Google Shape;116;p19"/>
          <p:cNvSpPr/>
          <p:nvPr/>
        </p:nvSpPr>
        <p:spPr>
          <a:xfrm>
            <a:off x="581300" y="3162025"/>
            <a:ext cx="1114800" cy="45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0" spcFirstLastPara="1" rIns="0" wrap="square" tIns="0">
            <a:noAutofit/>
          </a:bodyPr>
          <a:lstStyle/>
          <a:p>
            <a:pPr indent="0" lvl="0" marL="0" rtl="0" algn="ctr">
              <a:spcBef>
                <a:spcPts val="600"/>
              </a:spcBef>
              <a:spcAft>
                <a:spcPts val="0"/>
              </a:spcAft>
              <a:buNone/>
            </a:pPr>
            <a:r>
              <a:rPr i="1" lang="en" sz="1800">
                <a:solidFill>
                  <a:srgbClr val="403228"/>
                </a:solidFill>
                <a:latin typeface="Libre Baskerville"/>
                <a:ea typeface="Libre Baskerville"/>
                <a:cs typeface="Libre Baskerville"/>
                <a:sym typeface="Libre Baskerville"/>
              </a:rPr>
              <a:t>Instant</a:t>
            </a:r>
            <a:endParaRPr i="1" sz="1800">
              <a:latin typeface="Libre Baskerville"/>
              <a:ea typeface="Libre Baskerville"/>
              <a:cs typeface="Libre Baskerville"/>
              <a:sym typeface="Libre Baskerville"/>
            </a:endParaRPr>
          </a:p>
        </p:txBody>
      </p:sp>
      <p:sp>
        <p:nvSpPr>
          <p:cNvPr id="117" name="Google Shape;117;p19"/>
          <p:cNvSpPr/>
          <p:nvPr/>
        </p:nvSpPr>
        <p:spPr>
          <a:xfrm>
            <a:off x="7447900" y="4086250"/>
            <a:ext cx="1114800" cy="45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0" spcFirstLastPara="1" rIns="0" wrap="square" tIns="0">
            <a:noAutofit/>
          </a:bodyPr>
          <a:lstStyle/>
          <a:p>
            <a:pPr indent="0" lvl="0" marL="0" rtl="0" algn="ctr">
              <a:spcBef>
                <a:spcPts val="600"/>
              </a:spcBef>
              <a:spcAft>
                <a:spcPts val="0"/>
              </a:spcAft>
              <a:buNone/>
            </a:pPr>
            <a:r>
              <a:rPr i="1" lang="en" sz="1800">
                <a:solidFill>
                  <a:srgbClr val="403228"/>
                </a:solidFill>
                <a:latin typeface="Libre Baskerville"/>
                <a:ea typeface="Libre Baskerville"/>
                <a:cs typeface="Libre Baskerville"/>
                <a:sym typeface="Libre Baskerville"/>
              </a:rPr>
              <a:t>16</a:t>
            </a:r>
            <a:r>
              <a:rPr i="1" lang="en" sz="1800">
                <a:solidFill>
                  <a:srgbClr val="403228"/>
                </a:solidFill>
                <a:latin typeface="Libre Baskerville"/>
                <a:ea typeface="Libre Baskerville"/>
                <a:cs typeface="Libre Baskerville"/>
                <a:sym typeface="Libre Baskerville"/>
              </a:rPr>
              <a:t> hours</a:t>
            </a:r>
            <a:endParaRPr i="1" sz="1800">
              <a:latin typeface="Libre Baskerville"/>
              <a:ea typeface="Libre Baskerville"/>
              <a:cs typeface="Libre Baskerville"/>
              <a:sym typeface="Libre Baskerville"/>
            </a:endParaRPr>
          </a:p>
        </p:txBody>
      </p:sp>
      <p:sp>
        <p:nvSpPr>
          <p:cNvPr id="118" name="Google Shape;118;p19"/>
          <p:cNvSpPr/>
          <p:nvPr/>
        </p:nvSpPr>
        <p:spPr>
          <a:xfrm>
            <a:off x="6074580" y="4086250"/>
            <a:ext cx="1114800" cy="45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0" spcFirstLastPara="1" rIns="0" wrap="square" tIns="0">
            <a:noAutofit/>
          </a:bodyPr>
          <a:lstStyle/>
          <a:p>
            <a:pPr indent="0" lvl="0" marL="0" rtl="0" algn="ctr">
              <a:spcBef>
                <a:spcPts val="600"/>
              </a:spcBef>
              <a:spcAft>
                <a:spcPts val="0"/>
              </a:spcAft>
              <a:buNone/>
            </a:pPr>
            <a:r>
              <a:rPr i="1" lang="en" sz="1800">
                <a:solidFill>
                  <a:srgbClr val="403228"/>
                </a:solidFill>
                <a:latin typeface="Libre Baskerville"/>
                <a:ea typeface="Libre Baskerville"/>
                <a:cs typeface="Libre Baskerville"/>
                <a:sym typeface="Libre Baskerville"/>
              </a:rPr>
              <a:t>8</a:t>
            </a:r>
            <a:r>
              <a:rPr i="1" lang="en" sz="1800">
                <a:solidFill>
                  <a:srgbClr val="403228"/>
                </a:solidFill>
                <a:latin typeface="Libre Baskerville"/>
                <a:ea typeface="Libre Baskerville"/>
                <a:cs typeface="Libre Baskerville"/>
                <a:sym typeface="Libre Baskerville"/>
              </a:rPr>
              <a:t> hours</a:t>
            </a:r>
            <a:endParaRPr i="1" sz="1800">
              <a:latin typeface="Libre Baskerville"/>
              <a:ea typeface="Libre Baskerville"/>
              <a:cs typeface="Libre Baskerville"/>
              <a:sym typeface="Libre Baskerville"/>
            </a:endParaRPr>
          </a:p>
        </p:txBody>
      </p:sp>
      <p:cxnSp>
        <p:nvCxnSpPr>
          <p:cNvPr id="119" name="Google Shape;119;p19"/>
          <p:cNvCxnSpPr>
            <a:stCxn id="116" idx="3"/>
            <a:endCxn id="107" idx="1"/>
          </p:cNvCxnSpPr>
          <p:nvPr/>
        </p:nvCxnSpPr>
        <p:spPr>
          <a:xfrm>
            <a:off x="1696100" y="3387475"/>
            <a:ext cx="258600" cy="0"/>
          </a:xfrm>
          <a:prstGeom prst="straightConnector1">
            <a:avLst/>
          </a:prstGeom>
          <a:noFill/>
          <a:ln cap="flat" cmpd="sng" w="9525">
            <a:solidFill>
              <a:schemeClr val="dk2"/>
            </a:solidFill>
            <a:prstDash val="solid"/>
            <a:round/>
            <a:headEnd len="med" w="med" type="none"/>
            <a:tailEnd len="med" w="med" type="triangle"/>
          </a:ln>
        </p:spPr>
      </p:cxnSp>
      <p:cxnSp>
        <p:nvCxnSpPr>
          <p:cNvPr id="120" name="Google Shape;120;p19"/>
          <p:cNvCxnSpPr>
            <a:stCxn id="107" idx="3"/>
            <a:endCxn id="110" idx="1"/>
          </p:cNvCxnSpPr>
          <p:nvPr/>
        </p:nvCxnSpPr>
        <p:spPr>
          <a:xfrm>
            <a:off x="3069420" y="3387475"/>
            <a:ext cx="258600" cy="0"/>
          </a:xfrm>
          <a:prstGeom prst="straightConnector1">
            <a:avLst/>
          </a:prstGeom>
          <a:noFill/>
          <a:ln cap="flat" cmpd="sng" w="9525">
            <a:solidFill>
              <a:schemeClr val="dk2"/>
            </a:solidFill>
            <a:prstDash val="solid"/>
            <a:round/>
            <a:headEnd len="med" w="med" type="none"/>
            <a:tailEnd len="med" w="med" type="triangle"/>
          </a:ln>
        </p:spPr>
      </p:cxnSp>
      <p:cxnSp>
        <p:nvCxnSpPr>
          <p:cNvPr id="121" name="Google Shape;121;p19"/>
          <p:cNvCxnSpPr>
            <a:stCxn id="110" idx="3"/>
            <a:endCxn id="111" idx="1"/>
          </p:cNvCxnSpPr>
          <p:nvPr/>
        </p:nvCxnSpPr>
        <p:spPr>
          <a:xfrm>
            <a:off x="4442740" y="3387475"/>
            <a:ext cx="258600" cy="0"/>
          </a:xfrm>
          <a:prstGeom prst="straightConnector1">
            <a:avLst/>
          </a:prstGeom>
          <a:noFill/>
          <a:ln cap="flat" cmpd="sng" w="9525">
            <a:solidFill>
              <a:schemeClr val="dk2"/>
            </a:solidFill>
            <a:prstDash val="solid"/>
            <a:round/>
            <a:headEnd len="med" w="med" type="none"/>
            <a:tailEnd len="med" w="med" type="triangle"/>
          </a:ln>
        </p:spPr>
      </p:cxnSp>
      <p:cxnSp>
        <p:nvCxnSpPr>
          <p:cNvPr id="122" name="Google Shape;122;p19"/>
          <p:cNvCxnSpPr>
            <a:stCxn id="111" idx="3"/>
            <a:endCxn id="115" idx="1"/>
          </p:cNvCxnSpPr>
          <p:nvPr/>
        </p:nvCxnSpPr>
        <p:spPr>
          <a:xfrm>
            <a:off x="5816060" y="3387475"/>
            <a:ext cx="258600" cy="0"/>
          </a:xfrm>
          <a:prstGeom prst="straightConnector1">
            <a:avLst/>
          </a:prstGeom>
          <a:noFill/>
          <a:ln cap="flat" cmpd="sng" w="9525">
            <a:solidFill>
              <a:schemeClr val="dk2"/>
            </a:solidFill>
            <a:prstDash val="solid"/>
            <a:round/>
            <a:headEnd len="med" w="med" type="none"/>
            <a:tailEnd len="med" w="med" type="triangle"/>
          </a:ln>
        </p:spPr>
      </p:cxnSp>
      <p:cxnSp>
        <p:nvCxnSpPr>
          <p:cNvPr id="123" name="Google Shape;123;p19"/>
          <p:cNvCxnSpPr>
            <a:stCxn id="115" idx="3"/>
            <a:endCxn id="108" idx="1"/>
          </p:cNvCxnSpPr>
          <p:nvPr/>
        </p:nvCxnSpPr>
        <p:spPr>
          <a:xfrm>
            <a:off x="7189380" y="3387475"/>
            <a:ext cx="258600" cy="0"/>
          </a:xfrm>
          <a:prstGeom prst="straightConnector1">
            <a:avLst/>
          </a:prstGeom>
          <a:noFill/>
          <a:ln cap="flat" cmpd="sng" w="9525">
            <a:solidFill>
              <a:schemeClr val="dk2"/>
            </a:solidFill>
            <a:prstDash val="solid"/>
            <a:round/>
            <a:headEnd len="med" w="med" type="none"/>
            <a:tailEnd len="med" w="med" type="triangle"/>
          </a:ln>
        </p:spPr>
      </p:cxnSp>
      <p:cxnSp>
        <p:nvCxnSpPr>
          <p:cNvPr id="124" name="Google Shape;124;p19"/>
          <p:cNvCxnSpPr>
            <a:stCxn id="108" idx="2"/>
            <a:endCxn id="112" idx="0"/>
          </p:cNvCxnSpPr>
          <p:nvPr/>
        </p:nvCxnSpPr>
        <p:spPr>
          <a:xfrm rot="5400000">
            <a:off x="4335250" y="416275"/>
            <a:ext cx="473400" cy="6866700"/>
          </a:xfrm>
          <a:prstGeom prst="bentConnector3">
            <a:avLst>
              <a:gd fmla="val 49998" name="adj1"/>
            </a:avLst>
          </a:prstGeom>
          <a:noFill/>
          <a:ln cap="flat" cmpd="sng" w="9525">
            <a:solidFill>
              <a:schemeClr val="dk2"/>
            </a:solidFill>
            <a:prstDash val="solid"/>
            <a:round/>
            <a:headEnd len="med" w="med" type="none"/>
            <a:tailEnd len="med" w="med" type="triangle"/>
          </a:ln>
        </p:spPr>
      </p:cxnSp>
      <p:cxnSp>
        <p:nvCxnSpPr>
          <p:cNvPr id="125" name="Google Shape;125;p19"/>
          <p:cNvCxnSpPr>
            <a:stCxn id="112" idx="3"/>
            <a:endCxn id="109" idx="1"/>
          </p:cNvCxnSpPr>
          <p:nvPr/>
        </p:nvCxnSpPr>
        <p:spPr>
          <a:xfrm>
            <a:off x="1696100" y="4311700"/>
            <a:ext cx="258600" cy="0"/>
          </a:xfrm>
          <a:prstGeom prst="straightConnector1">
            <a:avLst/>
          </a:prstGeom>
          <a:noFill/>
          <a:ln cap="flat" cmpd="sng" w="9525">
            <a:solidFill>
              <a:schemeClr val="dk2"/>
            </a:solidFill>
            <a:prstDash val="solid"/>
            <a:round/>
            <a:headEnd len="med" w="med" type="none"/>
            <a:tailEnd len="med" w="med" type="triangle"/>
          </a:ln>
        </p:spPr>
      </p:cxnSp>
      <p:cxnSp>
        <p:nvCxnSpPr>
          <p:cNvPr id="126" name="Google Shape;126;p19"/>
          <p:cNvCxnSpPr>
            <a:stCxn id="109" idx="3"/>
            <a:endCxn id="113" idx="1"/>
          </p:cNvCxnSpPr>
          <p:nvPr/>
        </p:nvCxnSpPr>
        <p:spPr>
          <a:xfrm>
            <a:off x="3069420" y="4311688"/>
            <a:ext cx="258600" cy="0"/>
          </a:xfrm>
          <a:prstGeom prst="straightConnector1">
            <a:avLst/>
          </a:prstGeom>
          <a:noFill/>
          <a:ln cap="flat" cmpd="sng" w="9525">
            <a:solidFill>
              <a:schemeClr val="dk2"/>
            </a:solidFill>
            <a:prstDash val="solid"/>
            <a:round/>
            <a:headEnd len="med" w="med" type="none"/>
            <a:tailEnd len="med" w="med" type="triangle"/>
          </a:ln>
        </p:spPr>
      </p:cxnSp>
      <p:cxnSp>
        <p:nvCxnSpPr>
          <p:cNvPr id="127" name="Google Shape;127;p19"/>
          <p:cNvCxnSpPr>
            <a:stCxn id="113" idx="3"/>
            <a:endCxn id="114" idx="1"/>
          </p:cNvCxnSpPr>
          <p:nvPr/>
        </p:nvCxnSpPr>
        <p:spPr>
          <a:xfrm>
            <a:off x="4442740" y="4311700"/>
            <a:ext cx="258600" cy="0"/>
          </a:xfrm>
          <a:prstGeom prst="straightConnector1">
            <a:avLst/>
          </a:prstGeom>
          <a:noFill/>
          <a:ln cap="flat" cmpd="sng" w="9525">
            <a:solidFill>
              <a:schemeClr val="dk2"/>
            </a:solidFill>
            <a:prstDash val="solid"/>
            <a:round/>
            <a:headEnd len="med" w="med" type="none"/>
            <a:tailEnd len="med" w="med" type="triangle"/>
          </a:ln>
        </p:spPr>
      </p:cxnSp>
      <p:cxnSp>
        <p:nvCxnSpPr>
          <p:cNvPr id="128" name="Google Shape;128;p19"/>
          <p:cNvCxnSpPr>
            <a:stCxn id="114" idx="3"/>
            <a:endCxn id="118" idx="1"/>
          </p:cNvCxnSpPr>
          <p:nvPr/>
        </p:nvCxnSpPr>
        <p:spPr>
          <a:xfrm>
            <a:off x="5816060" y="4311700"/>
            <a:ext cx="258600" cy="0"/>
          </a:xfrm>
          <a:prstGeom prst="straightConnector1">
            <a:avLst/>
          </a:prstGeom>
          <a:noFill/>
          <a:ln cap="flat" cmpd="sng" w="9525">
            <a:solidFill>
              <a:schemeClr val="dk2"/>
            </a:solidFill>
            <a:prstDash val="solid"/>
            <a:round/>
            <a:headEnd len="med" w="med" type="none"/>
            <a:tailEnd len="med" w="med" type="triangle"/>
          </a:ln>
        </p:spPr>
      </p:cxnSp>
      <p:cxnSp>
        <p:nvCxnSpPr>
          <p:cNvPr id="129" name="Google Shape;129;p19"/>
          <p:cNvCxnSpPr>
            <a:stCxn id="118" idx="3"/>
            <a:endCxn id="117" idx="1"/>
          </p:cNvCxnSpPr>
          <p:nvPr/>
        </p:nvCxnSpPr>
        <p:spPr>
          <a:xfrm>
            <a:off x="7189380" y="4311700"/>
            <a:ext cx="258600" cy="0"/>
          </a:xfrm>
          <a:prstGeom prst="straightConnector1">
            <a:avLst/>
          </a:prstGeom>
          <a:noFill/>
          <a:ln cap="flat" cmpd="sng" w="9525">
            <a:solidFill>
              <a:schemeClr val="dk2"/>
            </a:solidFill>
            <a:prstDash val="solid"/>
            <a:round/>
            <a:headEnd len="med" w="med"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name="Dolabell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